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8" r:id="rId4"/>
    <p:sldId id="259" r:id="rId5"/>
    <p:sldId id="260" r:id="rId6"/>
    <p:sldId id="261" r:id="rId7"/>
    <p:sldId id="264" r:id="rId8"/>
    <p:sldId id="272" r:id="rId9"/>
    <p:sldId id="265" r:id="rId10"/>
    <p:sldId id="262" r:id="rId11"/>
    <p:sldId id="267" r:id="rId12"/>
  </p:sldIdLst>
  <p:sldSz cx="12192000" cy="6858000"/>
  <p:notesSz cx="6858000" cy="9144000"/>
  <p:embeddedFontLst>
    <p:embeddedFont>
      <p:font typeface="Gill Sans" panose="020B0604020202020204" charset="0"/>
      <p:regular r:id="rId14"/>
      <p:bold r:id="rId15"/>
    </p:embeddedFont>
    <p:embeddedFont>
      <p:font typeface="Quattrocento Sans" panose="020B0604020202020204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3113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h3ImpLCIjsZMQzbC944Cdq6eHMq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ena Nezhybová" initials="" lastIdx="1" clrIdx="0"/>
  <p:cmAuthor id="1" name="Alena Nezhybová" initials="AN" lastIdx="4" clrIdx="1">
    <p:extLst>
      <p:ext uri="{19B8F6BF-5375-455C-9EA6-DF929625EA0E}">
        <p15:presenceInfo xmlns:p15="http://schemas.microsoft.com/office/powerpoint/2012/main" userId="883b16291ddcd64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89" autoAdjust="0"/>
  </p:normalViewPr>
  <p:slideViewPr>
    <p:cSldViewPr snapToGrid="0">
      <p:cViewPr varScale="1">
        <p:scale>
          <a:sx n="102" d="100"/>
          <a:sy n="102" d="100"/>
        </p:scale>
        <p:origin x="132" y="276"/>
      </p:cViewPr>
      <p:guideLst>
        <p:guide orient="horz" pos="2160"/>
        <p:guide pos="3840"/>
        <p:guide orient="horz" pos="3113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2-04T18:18:29.046" idx="3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4T19:56:53.88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1 498 24575,'1'-5'0,"0"1"0,0 0 0,1 0 0,0 0 0,0 0 0,0 0 0,0 0 0,0 0 0,1 0 0,5-5 0,3-6 0,9-19 0,1 1 0,2 1 0,2 1 0,0 2 0,50-46 0,-73 74 0,-1-1 0,1 1 0,0 0 0,-1 0 0,1 0 0,0 0 0,0 0 0,0 0 0,-1 0 0,1 0 0,0 1 0,0-1 0,0 1 0,0 0 0,0-1 0,0 1 0,0 0 0,0 0 0,1 0 0,-1 0 0,2 1 0,-2 0 0,0 0 0,-1 0 0,1 1 0,0-1 0,-1 0 0,1 0 0,-1 1 0,0-1 0,1 1 0,-1 0 0,0-1 0,0 1 0,0 0 0,0 0 0,0-1 0,0 1 0,0 3 0,3 9 0,-1 1 0,0-1 0,-1 1 0,0 22 0,-2-31 0,1 7 0,0 10 0,0 0 0,-2 0 0,-3 24 0,3-40 0,-1 1 0,0-1 0,0 0 0,0-1 0,-1 1 0,0 0 0,-1-1 0,1 1 0,-1-1 0,0 0 0,-1 0 0,1-1 0,-11 10 0,-4 3 0,13-11 0,-1-1 0,0 1 0,0-1 0,0-1 0,-11 7 0,17-12 0,-1 1 0,0 0 0,0 0 0,0-1 0,0 1 0,0-1 0,1 1 0,-1-1 0,0 0 0,0 0 0,0 0 0,0 0 0,0 0 0,0 0 0,0-1 0,0 1 0,0 0 0,0-1 0,0 0 0,0 1 0,1-1 0,-1 0 0,0 0 0,1 0 0,-1 0 0,0 0 0,1-1 0,-1 1 0,-1-3 0,-3-2 0,1 0 0,1-1 0,-1 1 0,1-1 0,0 0 0,0-1 0,1 1 0,0-1 0,0 1 0,1-1 0,0 0 0,1 0 0,-1 0 0,1-9 0,1 14 0,-1 0 0,1-1 0,0 1 0,1 0 0,-1-1 0,1 1 0,-1 0 0,1 0 0,0 0 0,0-1 0,1 1 0,-1 0 0,0 0 0,1 0 0,0 1 0,0-1 0,0 0 0,0 1 0,0-1 0,0 1 0,1 0 0,-1 0 0,1-1 0,0 2 0,-1-1 0,1 0 0,0 1 0,0-1 0,0 1 0,0 0 0,0 0 0,1 0 0,-1 0 0,0 0 0,0 1 0,5-1 0,-2 1 0,0 0 0,-1 0 0,1 0 0,0 0 0,0 1 0,0 0 0,-1 0 0,1 1 0,0-1 0,-1 1 0,1 0 0,-1 1 0,0-1 0,0 1 0,0 0 0,0 1 0,9 7 0,-12-8 0,1 0 0,-1 0 0,1 0 0,-1 1 0,0-1 0,0 0 0,-1 1 0,1 0 0,-1-1 0,1 1 0,-1 0 0,-1 0 0,1 0 0,0 0 0,-1 0 0,0 0 0,0 0 0,0 0 0,0 0 0,-1 0 0,1-1 0,-1 1 0,0 0 0,0 0 0,-1 0 0,1-1 0,-3 5 0,4-6 0,-1 0 0,0 0 0,0 0 0,0-1 0,0 1 0,0 0 0,0-1 0,0 1 0,0-1 0,-1 1 0,1-1 0,0 0 0,-1 1 0,1-1 0,-1 0 0,0 0 0,1 0 0,-1 0 0,0 0 0,0-1 0,1 1 0,-1-1 0,-4 2 0,3-2 0,0-1 0,1 1 0,-1-1 0,0 1 0,0-1 0,1 0 0,-1 0 0,0 0 0,1-1 0,-1 1 0,1 0 0,-1-1 0,1 0 0,-3-2 0,-5-6 0,0 1 0,1-1 0,0-1 0,1 0 0,-12-19 0,12 15 0,0 0 0,1 0 0,1 0 0,0-1 0,1 0 0,1 0 0,0 0 0,1-1 0,1 1 0,0-28 0,1 42 0,2 0 0,-1 0 0,0-1 0,0 1 0,1 0 0,-1 0 0,1 0 0,-1 0 0,1 0 0,0 0 0,0 0 0,0 1 0,0-1 0,0 0 0,1 0 0,-1 1 0,0-1 0,1 1 0,-1-1 0,1 1 0,0 0 0,3-3 0,0 2 0,1 0 0,-1 0 0,1 1 0,0-1 0,-1 1 0,11 0 0,-13 1 0,1 0 0,0 0 0,-1 0 0,1 0 0,0-1 0,-1 0 0,1 1 0,-1-1 0,1-1 0,-1 1 0,1 0 0,-1-1 0,0 0 0,0 0 0,0 0 0,0 0 0,0 0 0,0-1 0,0 1 0,-1-1 0,1 0 0,2-4 0,0-4 0,1 0 0,0 1 0,1 0 0,0 0 0,1 1 0,0-1 0,0 2 0,1-1 0,0 1 0,0 1 0,21-13 0,-17 13 0,0 1 0,1 0 0,0 2 0,0-1 0,0 2 0,0-1 0,1 2 0,0 0 0,21 0 0,21 4-32,-42-1-158,0 0-1,1-1 1,-1-1-1,0 0 1,0-1-1,18-4 1,-18 0-6636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4T19:58:26.15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24575,'1'0'0,"2"0"0,0-1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4T19:58:26.55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14 24575,'0'-2'0,"0"0"0,0-2 0,0-1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4T19:58:29.91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28 203 24575,'-1'-7'0,"1"1"0,-1-1 0,-1 1 0,1-1 0,-5-9 0,-4-27 0,8 19 0,0 20 0,2 1 0,-1-1 0,0 0 0,1 0 0,-1 0 0,1 0 0,0 1 0,1-1 0,-1 0 0,1 0 0,-1 0 0,1 1 0,0-1 0,0 0 0,1 1 0,-1-1 0,1 1 0,0-1 0,0 1 0,0 0 0,0-1 0,4-2 0,-2 52 0,-4-31-107,-1-7 29,0-1-1,1 1 1,0 0-1,0 0 0,1 0 1,0-1-1,1 1 0,-1 0 1,1-1-1,1 1 0,-1-1 1,1 0-1,1 0 0,-1 0 1,7 8-1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4T19:58:31.87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0 297 24575,'0'-291'-1365,"0"285"-5461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4T19:58:33.42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61 7 24575,'75'0'0,"-47"0"0,-26 0 0,-14 0 0,-141-7-1365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4T19:58:35.86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41 24575,'139'0'0,"-138"0"0,-1 0 0,1 0 0,-1 0 0,1 0 0,0-1 0,-1 1 0,1 0 0,-1 0 0,1 0 0,-1 0 0,1-1 0,0 1 0,-1 0 0,1-1 0,-1 1 0,1 0 0,-1-1 0,0 1 0,1-1 0,-1 1 0,1-1 0,-1 1 0,0 0 0,1-1 0,-1 0 0,0 1 0,1-1 0,-1 1 0,0-1 0,0 1 0,0-1 0,0 1 0,1-1 0,-1 0 0,0 1 0,0-1 0,0 1 0,0-1 0,0 0 0,0 1 0,-1-1 0,1 1 0,0-1 0,0 0 0,-1 0 0,1 0 0,0 0 0,-1 0 0,1-1 0,-1 1 0,0 0 0,1 0 0,-1 0 0,0 0 0,0 0 0,0 0 0,0 0 0,1 0 0,-1 0 0,-1 1 0,1-1 0,0 0 0,0 1 0,0-1 0,0 0 0,0 1 0,-2-1 0,-7 0 0,1 1 0,-1 0 0,0 1 0,1 0 0,0 0 0,-1 1 0,-15 5 0,-8 1 0,58-10 0,0 1 0,37 3 0,-1 0 0,-22 2 0,-38-4 0,-1 0 0,0 0 0,0 0 0,1 0 0,-1 0 0,0 1 0,1-1 0,-1 0 0,0 0 0,0 0 0,1 0 0,-1 0 0,0 1 0,0-1 0,0 0 0,1 0 0,-1 0 0,0 1 0,0-1 0,0 0 0,0 0 0,1 1 0,-1-1 0,0 0 0,0 0 0,0 1 0,0-1 0,0 0 0,0 1 0,0-1 0,0 0 0,0 0 0,0 1 0,0-1 0,0 0 0,0 1 0,-16 13 0,-36 7 0,-5 4 0,56-24-17,0 0 0,0 0 0,0 0 0,0 0 1,0 1-1,0-1 0,1 0 0,-1 1 0,1-1 0,-1 0 0,1 1 0,-1-1 0,1 0 0,0 1 0,-1-1 0,1 1 0,0-1 0,0 1 0,0-1 0,0 1 1,0-1-1,1 1 0,0 2 0,-1 2-942,1 1-5867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4T19:58:39.35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173 0 24575,'-2'7'0,"0"0"0,0-1 0,0 1 0,-1-1 0,0 1 0,0-1 0,-1 0 0,0 0 0,0 0 0,-6 6 0,-7 11 0,-13 24 0,13-21 0,0 0 0,2 1 0,-20 48 0,32-63-1365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4T19:58:40.08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150 1 24575,'-2'9'0,"0"-1"0,0 1 0,-1-1 0,-1 1 0,1-1 0,-1 0 0,-1 0 0,1 0 0,-10 10 0,0 4 0,-3 6-115,-8 13-510,-23 51 0,46-86-6201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4T19:58:41.13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166 0 24575,'-9'15'16,"0"-1"0,-2 0 0,0-1 0,0 0-1,-1 0 1,-23 17 0,-28 31-1492,58-55-5350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4T19:58:42.06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106 0 24575,'-1'1'0,"-1"3"0,-3 1 0,-2 3 0,-3 3 0,-2 2 0,-1 1 0,1 0 0,0-2 0,2-2 0,2-1 0,0-3 0,2-1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4T19:57:51.58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16 45 24575,'14'86'0,"-14"-62"0,-1-8 0,-8-40 0,3 8 0,-6-22 0,12 37 0,-1-1 0,1 0 0,0 1 0,0-1 0,0 1 0,0-1 0,0 0 0,0 1 0,0-1 0,1 1 0,-1-1 0,0 1 0,1-1 0,0 1 0,-1-1 0,1 1 0,0-1 0,0 1 0,-1 0 0,3-2 0,-3 2 0,0 1 0,1 0 0,-1 0 0,0 0 0,1 0 0,-1 0 0,1 0 0,-1 0 0,0 0 0,1 0 0,-1 0 0,0 0 0,1 1 0,-1-1 0,0 0 0,1 0 0,-1 0 0,0 0 0,1 0 0,-1 1 0,0-1 0,1 0 0,-1 0 0,0 1 0,0-1 0,1 0 0,-1 0 0,0 1 0,0-1 0,0 0 0,1 1 0,-1-1 0,0 0 0,0 1 0,0-1 0,0 0 0,0 1 0,0-1 0,1 0 0,-1 1 0,0-1 0,0 0 0,0 1 0,0-1 0,0 0 0,0 1 0,-1-1 0,1 1 0,0-1 0,0 1 0,4 27 0,-4-24 0,8 53 0,-7-43 0,0 0 0,2 0 0,6 23 0,-6-22 0,-1-1 0,0 1 0,-1-1 0,-1 1 0,0-1 0,-3 20 0,1 15 0,2 30 0,-7-152 0,-6-159 0,14 205 0,0 20 0,0 0 0,-1 0 0,1-1 0,-2 1 0,1 0 0,-1 0 0,0 0 0,-1 0 0,1 0 0,-5-11 0,1 75 0,15 101 0,-7-123 0,-3 169 0,0 2 0,4-187 0,0 1 0,11 30 0,-18-72 0,0 0 0,1 0 0,2 0 0,3-38 0,-1-2 0,0 72 0,0 0 0,1 0 0,0-1 0,7 15 0,2 6 0,19 56 0,-36-163 0,-34-157 0,33 354 0,11-37 0,-2-49 0,-2-27 0,-1-11 0,-14-156 0,95 612 0,-77-584 0,-4-90 0,0 227 0,-1 29 0,1 1 0,2-1 0,2 0 0,1 0 0,9 34 0,-14-68 0,0 0 0,0 0 0,0 0 0,0-1 0,0 1 0,0 0 0,0 0 0,0 0 0,0 0 0,0 0 0,0 0 0,1 0 0,-1 0 0,0 0 0,0 0 0,0-1 0,0 1 0,0 0 0,0 0 0,0 0 0,0 0 0,0 0 0,0 0 0,0 0 0,0 0 0,0 0 0,1 0 0,-1 0 0,0 0 0,0 0 0,0 0 0,0 0 0,0 0 0,0 0 0,0 0 0,0 0 0,0 0 0,1 0 0,-1 0 0,0 0 0,0 0 0,0 0 0,0 0 0,0 0 0,0 0 0,0 0 0,0 0 0,0 0 0,1 0 0,-1 0 0,3-19 0,-1-23 0,-6-13 0,3 51 0,4 33 0,-1-9 0,-1-9 0,0-1 0,1 1 0,6 19 0,-9-37 0,0-1 0,1 1 0,0-1 0,0 1 0,2-10 0,-1-8 0,1 16 0,3 21 0,6 11 0,-7-27 0,0-19 0,-4 23 0,0 0 0,1 0 0,-1 0 0,0 0 0,0 1 0,0-1 0,0 0 0,0 0 0,0 0 0,0 0 0,1 0 0,-1 0 0,0 0 0,0 0 0,0 0 0,0 0 0,0 0 0,0 0 0,1 0 0,-1 0 0,0-1 0,0 1 0,0 0 0,0 0 0,0 0 0,0 0 0,0 0 0,0 0 0,1 0 0,-1 0 0,0 0 0,0 0 0,0 0 0,0 0 0,0-1 0,0 1 0,0 0 0,0 0 0,8 27 0,6 44 0,-13-65 0,8 26 0,-5-34 0,-3-19 0,-1-68 0,-1 52 0,1 30 0,0 10 0,0 5 0,0 14 0,-1 0 0,-1 0 0,0-1 0,-2 1 0,-11 36 0,15-58 0,0 1 0,0-1 0,0 0 0,0 0 0,0 1 0,0-1 0,0 0 0,0 1 0,-1-1 0,1 0 0,0 0 0,0 1 0,0-1 0,0 0 0,0 0 0,-1 0 0,1 1 0,0-1 0,0 0 0,0 0 0,-1 0 0,1 0 0,0 1 0,0-1 0,-1 0 0,1 0 0,0 0 0,0 0 0,-1 0 0,1 0 0,0 0 0,0 0 0,-1 0 0,1 0 0,0 0 0,-1 0 0,1 0 0,0 0 0,-1 0 0,-6-10 0,-1-19 0,-1-31 0,1 8 0,6 43 0,1 20 0,2 122 0,-1-128 0,0-8 0,0-3 0,2-22 0,3 27 0,4 17 0,3 1 0,-5-17 0,4-29 0,-8 18 0,1-10 0,-3 15 0,0 1 0,0 0 0,0-1 0,0 1 0,1-1 0,0 1 0,0 0 0,5-8 0,-6 13 0,-1 0 0,1 0 0,-1 0 0,0 0 0,1 0 0,-1 0 0,1 0 0,-1 1 0,0-1 0,1 0 0,-1 0 0,0 0 0,1 1 0,-1-1 0,0 0 0,1 0 0,-1 1 0,0-1 0,0 0 0,1 1 0,-1-1 0,0 0 0,0 1 0,1-1 0,-1 0 0,0 1 0,0-1 0,0 0 0,0 1 0,0-1 0,0 1 0,0-1 0,0 0 0,0 1 0,0-1 0,0 1 0,0 0 0,6 20 0,-6-19 0,20 96 0,-22-116 0,1 0 0,0 0 0,1 0 0,2 0 0,3-20 0,-6 38 0,1 0 0,0 0 0,0 0 0,0 0 0,0 0 0,0 1 0,0-1 0,0 0 0,0 0 0,0 0 0,0 0 0,0 0 0,0 0 0,0 0 0,1 1 0,-1-1 0,0 0 0,0 0 0,0 0 0,0 0 0,0 0 0,0 0 0,0 0 0,0 0 0,0 0 0,0 0 0,0 1 0,0-1 0,0 0 0,0 0 0,1 0 0,-1 0 0,0 0 0,0 0 0,0 0 0,0 0 0,0 0 0,0 0 0,0 0 0,0 0 0,1 0 0,-1 0 0,0 0 0,0 0 0,0 0 0,0 0 0,0 0 0,0 0 0,0 0 0,0 0 0,1 0 0,-1 0 0,0 0 0,0 0 0,0 0 0,0 0 0,0 0 0,0 0 0,0 0 0,0-1 0,7 21 0,4 26 0,-10-43 0,-1-2 0,0-1 0,0 0 0,0 1 0,0-1 0,0 1 0,0-1 0,0 0 0,0 1 0,1-1 0,-1 1 0,0-1 0,0 0 0,0 1 0,0-1 0,1 0 0,-1 1 0,0-1 0,0 0 0,1 1 0,-1-1 0,0 0 0,1 0 0,-1 1 0,0-1 0,1 0 0,-1 0 0,0 0 0,1 1 0,-1-1 0,0 0 0,1 0 0,0 0 0,10-9 0,10-33 0,-14 28 0,-1 12 0,-2 12 0,-1 18 0,-2-22 0,-1-15 0,4-66 0,-2 47 0,-2 26 0,1 14 0,-2 88 0,1-86 0,0-23 0,0-117 0,-41 210 0,41-84 0,0 0 0,0 0 0,0 0 0,0 0 0,0-1 0,0 1 0,0 0 0,0 0 0,0 0 0,0 0 0,0 0 0,0 0 0,0 0 0,0-1 0,0 1 0,0 0 0,0 0 0,0 0 0,0 0 0,0 0 0,0 0 0,0-1 0,0 1 0,0 0 0,0 0 0,0 0 0,0 0 0,0 0 0,0 0 0,0 0 0,0-1 0,0 1 0,0 0 0,0 0 0,0 0 0,0 0 0,0 0 0,-1 0 0,1 0 0,0 0 0,0 0 0,0 0 0,0 0 0,0-1 0,0 1 0,0 0 0,-1 0 0,1 0 0,0 0 0,0 0 0,0 0 0,0 0 0,0 0 0,0 0 0,0 0 0,-1 0 0,1 0 0,0 0 0,0 0 0,0 0 0,0 0 0,0 0 0,0 0 0,-1 1 0,1-1 0,1-18 0,-2 3 0,-4 32 0,-28 111 0,37-141 0,40-114 0,-34 107 0,-5 19 0,-4 33 0,-1-15 0,0-16 0,1 38 0,3-31 0,2-26 0,-6 79 0,2-42 0,3-52 0,-2-10 0,1 3 0,-3 83 0,-2-17 0,1 12 0,0-38 0,0 0 0,0 0 0,0 0 0,0 0 0,0 0 0,0 0 0,0 0 0,0 0 0,0 0 0,0 0 0,0 0 0,0 0 0,0 0 0,1 0 0,-1 0 0,0 0 0,0 0 0,0 0 0,0 0 0,0 0 0,0 0 0,0 0 0,0 0 0,0 0 0,0 0 0,0 0 0,0 0 0,0 0 0,0 0 0,0 1 0,0-1 0,1 0 0,3-24 0,0-4 0,-4 18 0,1 1 0,0 0 0,0 0 0,1-1 0,1 1 0,-1 1 0,8-16 0,-1 62 0,-9-33 0,2 19 0,0 0 0,-4 41 0,-25-125 0,27 59 0,0 1 0,0-1 0,-1 0 0,1 1 0,0-1 0,0 0 0,-1 1 0,1-1 0,0 1 0,-1-1 0,1 1 0,-1-1 0,1 1 0,-1-1 0,1 1 0,-1-1 0,1 1 0,-1-1 0,1 1 0,-1 0 0,1-1 0,-1 1 0,0 0 0,1 0 0,-1-1 0,0 1 0,1 0 0,-1 0 0,0 0 0,1 0 0,-1 0 0,0 0 0,0 0 0,-1 1 0,1 0 0,-1 0 0,1 0 0,-1 0 0,1 0 0,-1 0 0,1 0 0,0 1 0,0-1 0,-1 0 0,1 1 0,-1 2 0,-33 68 0,24-49 0,3-2 0,8-21 0,0 0 0,0 0 0,0 0 0,0-1 0,0 1 0,0 0 0,0 0 0,0 0 0,0 0 0,0 0 0,0 0 0,0 0 0,0 0 0,0 0 0,0 0 0,0 0 0,0 0 0,1 0 0,-1 0 0,0-1 0,0 1 0,0 0 0,0 0 0,0 0 0,0 0 0,0 0 0,0 0 0,0 0 0,0 0 0,1 0 0,-1 0 0,0 0 0,0 0 0,0 0 0,0 0 0,0 0 0,0 0 0,0 0 0,0 1 0,0-1 0,1 0 0,-1 0 0,0 0 0,0 0 0,0 0 0,0 0 0,0 0 0,0 0 0,0 0 0,0 0 0,0 0 0,0 0 0,0 0 0,0 0 0,0 0 0,0 1 0,0-1 0,1 0 0,26-31 0,-10 10 0,-4 9 0,1-1 0,1 2 0,0 0 0,31-17 0,64-31 0,-105 55 0,0 0 0,0 0 0,0 0 0,0 0 0,-1-1 0,0 0 0,0 0 0,0 0 0,-1 0 0,1-1 0,3-7 0,-2 3 0,2-6 0,1-1 0,-2-1 0,-1 1 0,6-29 0,2-6 0,-8 25 0,0 1 0,-2-1 0,-1 0 0,-2-49 0,2-32 0,18-84 0,-14 162 0,-4 25 0,-1 0 0,0 0 0,0 1 0,0-1 0,-1 0 0,1 0 0,-1 0 0,0 0 0,-1-6 0,-6 9 0,-4 11 0,-12 18 0,18-21 0,-24 23 0,25-26 0,0 0 0,0 1 0,0-1 0,1 1 0,-1 0 0,1 0 0,0 0 0,0 0 0,1 0 0,-1 1 0,1-1 0,0 1 0,0 0 0,0 0 0,1 0 0,0-1 0,0 1 0,-1 10 0,3-1 0,0 0 0,1 0 0,0-1 0,1 1 0,1-1 0,0 1 0,9 17 0,13 51 0,-20-42 0,-1 0 0,-2 1 0,-2 0 0,-6 51 0,-2-56 0,5-30 0,1-1 0,-1 1 0,1 0 0,0 0 0,1 0 0,0-1 0,-1 1 0,2 0 0,0 8 0,19-64 0,-14 6 0,-6 34 0,1 1 0,1-1 0,0 1 0,6-19 0,-9 32 0,0 1 0,0-1 0,1 1 0,-1 0 0,1-1 0,1 1 0,0 8 0,0-7 0,0 0 0,-1 0 0,0-1 0,0 1 0,0 0 0,-1 0 0,0-1 0,-1 8 0,-4-2 0,0 0 0,0 0 0,-1 0 0,0-1 0,-1 0 0,-1 0 0,-13 13 0,-75 58 0,80-68 0,-39 24 0,52-35 0,-1 1 0,0-1 0,0 0 0,1-1 0,-1 1 0,0-1 0,0 0 0,-1 0 0,1 0 0,-9-1 0,14 0 0,-1 0 0,1 0 0,-1 0 0,1 0 0,-1 0 0,0 0 0,1-1 0,0 1 0,-1 0 0,1 0 0,-1-1 0,1 1 0,-1 0 0,1-1 0,-1 1 0,1 0 0,0-1 0,-1 1 0,1-1 0,0 1 0,-1 0 0,1-1 0,0 1 0,0-1 0,-1 1 0,1-1 0,0 1 0,0-1 0,0 1 0,0-1 0,-1 0 0,5-23 0,15-18 0,-5 21 0,0 1 0,32-35 0,-32 40 0,0-1 0,-1-1 0,-1 1 0,20-37 0,-30 40 0,-17 31 0,-19 34 0,33-51 0,-28 52 0,26-43 0,20-36 0,69-106 0,-86 132 0,0 0 0,0 0 0,0 0 0,0-1 0,0 1 0,0 0 0,1 0 0,-1 0 0,0 0 0,0-1 0,0 1 0,0 0 0,0 0 0,0 0 0,0 0 0,0 0 0,0-1 0,1 1 0,-1 0 0,0 0 0,0 0 0,0 0 0,0 0 0,0 0 0,1 0 0,-1 0 0,0 0 0,0-1 0,0 1 0,0 0 0,1 0 0,-1 0 0,0 0 0,0 0 0,0 0 0,1 0 0,-1 0 0,0 0 0,0 0 0,0 0 0,0 0 0,1 0 0,-1 0 0,0 1 0,0-1 0,0 0 0,0 0 0,1 0 0,-1 0 0,0 0 0,0 0 0,0 0 0,0 0 0,0 1 0,1-1 0,-1 0 0,0 0 0,0 0 0,0 0 0,0 0 0,0 1 0,0-1 0,0 0 0,3 20 0,-6 24 0,-1-18 0,0-1 0,-2 0 0,-17 46 0,23-99 0,6-24 0,-4 38 0,16-57 0,-17 84 0,-6 15 0,-8 3 0,-28 47 0,51-88 0,-1 1 0,2 1 0,-1 0 0,1 0 0,0 1 0,1 0 0,21-9 0,-28 13 0,-5 3 0,0 0 0,0 0 0,0 0 0,0 0 0,0-1 0,0 1 0,0 0 0,0 0 0,0 0 0,1 0 0,-1 0 0,0-1 0,0 1 0,0 0 0,0 0 0,0 0 0,0 0 0,0 0 0,1 0 0,-1 0 0,0-1 0,0 1 0,0 0 0,0 0 0,0 0 0,1 0 0,-1 0 0,0 0 0,0 0 0,0 0 0,0 0 0,1 0 0,-1 0 0,0 0 0,0 0 0,0 0 0,0 0 0,1 0 0,-1 0 0,0 0 0,0 0 0,0 0 0,0 0 0,0 0 0,1 0 0,-1 1 0,0-1 0,0 0 0,0 0 0,0 0 0,0 0 0,1 0 0,-1 0 0,0 0 0,0 1 0,0-1 0,0 0 0,0 0 0,0 0 0,0 0 0,0 0 0,0 1 0,0-1 0,0 0 0,0 0 0,0 0 0,0 0 0,1 1 0,-11 13 0,-20 17 0,23-25 0,-24 17 0,30-22 0,0 0 0,0 0 0,-1 0 0,1 0 0,0 0 0,-1-1 0,1 1 0,-1 0 0,1-1 0,-1 1 0,1-1 0,-1 0 0,0 1 0,1-1 0,-1 0 0,-2 0 0,3-1 0,0-1 0,0 1 0,0 0 0,1 0 0,-1-1 0,0 1 0,1 0 0,-1-1 0,1 1 0,0-1 0,-1 1 0,1-1 0,0 1 0,0-1 0,0 1 0,0-1 0,0 1 0,0-1 0,1 1 0,-1-1 0,0 1 0,1 0 0,0-3 0,10-34 0,-10 35 0,1-4 0,0 0 0,1 1 0,0-1 0,0 1 0,1-1 0,0 1 0,6-7 0,-10 13 0,1 1 0,-1-1 0,1 1 0,-1 0 0,1-1 0,-1 1 0,1 0 0,-1-1 0,1 1 0,-1 0 0,0 0 0,0-1 0,1 1 0,-1 0 0,0 0 0,0-1 0,0 1 0,0 0 0,0 0 0,0 0 0,0-1 0,0 1 0,0 0 0,0 0 0,0 0 0,-1 1 0,1 28 0,10-35 0,12-19 0,19-34 0,-39 52 0,1 0 0,-1 1 0,-1-1 0,1 0 0,-1 0 0,0 0 0,0 0 0,-1 0 0,0-1 0,0 1 0,-2-11 0,-1 3 0,0 0 0,-2 1 0,-8-20 0,6 18 0,2 0 0,-1-1 0,-2-17 0,6-1 0,2 27 0,1 24 0,0 45 0,1-12 0,-10 98 0,15-227 0,-2-90 0,-5 129 0,-2 18 0,-2 55 0,0-1 0,-49 157 0,31-120 0,30-168 0,-2 64 0,1 1 0,-2-1 0,-1 1 0,-1-50 0,-4 92 0,0 0 0,0 0 0,-1-1 0,0 1 0,0-1 0,-4 9 0,-3 11 0,-53 231 0,76-405 0,4-8 0,-73 483 0,23-160 0,26-140 0,8-47 0,7-44 0,21-98 0,8-57 0,-139 532 0,89-295 0,10-35 0,8-37 0,27-148 0,-115 570 0,91-405 0,1 1 0,20-48 0,-29 82 0,-1 0 0,0 0 0,0 1 0,1-1 0,-1 0 0,0 1 0,1-1 0,-1 0 0,1 1 0,-1-1 0,1 1 0,-1-1 0,1 1 0,-1-1 0,1 1 0,0-1 0,-1 1 0,1-1 0,0 1 0,-1 0 0,1 0 0,0-1 0,-1 1 0,1 0 0,0 0 0,0 0 0,-1-1 0,2 1 0,0 1 0,-1-1 0,0 1 0,1-1 0,-1 1 0,0 0 0,0 0 0,1 0 0,-1-1 0,0 1 0,0 0 0,0 0 0,0 1 0,0-1 0,1 1 0,30 55 0,-26-43 0,21 10 0,-25-23 0,0 0 0,0 0 0,0 1 0,0-1 0,0 0 0,0 1 0,0-1 0,-1 1 0,1 0 0,0 0 0,-1 0 0,1 0 0,-1 0 0,0 0 0,0 0 0,0 0 0,0 0 0,0 0 0,0 1 0,0-1 0,0 4 0,-1-6 0,0 0 0,0 0 0,0 0 0,0 0 0,0 1 0,0-1 0,0 0 0,0 0 0,0 0 0,0 0 0,0 1 0,0-1 0,0 0 0,0 0 0,0 0 0,0 0 0,0 0 0,-1 1 0,1-1 0,0 0 0,0 0 0,0 0 0,0 0 0,0 0 0,0 0 0,0 1 0,0-1 0,-1 0 0,1 0 0,0 0 0,0 0 0,0 0 0,0 0 0,0 0 0,-1 0 0,1 0 0,0 0 0,0 0 0,0 0 0,0 0 0,-1 0 0,1 0 0,0 0 0,0 0 0,0 0 0,0 0 0,-1 0 0,1 0 0,0 0 0,0 0 0,0 0 0,-1 0 0,-6-10 0,-4-15 0,12 18 0,0 1 0,1 0 0,-1-1 0,1 1 0,0 0 0,4-8 0,2-3 0,-11 25 0,-65 103 0,67-110 0,0 1 0,0-1 0,-1 0 0,1 0 0,0 0 0,0 0 0,-1 0 0,1 0 0,-1 0 0,1 0 0,-1-1 0,1 1 0,-1 0 0,1-1 0,-1 1 0,0-1 0,1 0 0,-1 0 0,0 1 0,1-1 0,-1 0 0,0 0 0,1-1 0,-1 1 0,0 0 0,1 0 0,-1-1 0,1 1 0,-1-1 0,1 0 0,-1 1 0,-2-2 0,-53-29 0,52 28 0,-19-11 0,11 6 0,0 0 0,1 0 0,-18-16 0,26 20 0,1 1 0,0-1 0,0 0 0,0 0 0,0-1 0,0 1 0,1 0 0,0-1 0,0 0 0,0 1 0,1-1 0,-1 0 0,1 0 0,-1-8 0,-1-145 0,2 171 0,-3 33 0,-20 86 0,24-132 0,0 0 0,0 0 0,0 0 0,0-1 0,0 1 0,0 0 0,0 0 0,0 0 0,-1 0 0,1 0 0,0 0 0,0 0 0,0 0 0,0-1 0,0 1 0,0 0 0,0 0 0,0 0 0,0 0 0,-1 0 0,1 0 0,0 0 0,0 0 0,0 0 0,0 0 0,0 0 0,0 0 0,0 0 0,-1 0 0,1 0 0,0 0 0,0 0 0,0 0 0,0 0 0,0 0 0,0 0 0,-1 0 0,1 0 0,0 0 0,0 0 0,0 0 0,-3-27 0,1-36 0,9-157 0,-10 258 0,-10 51 0,3-29 0,16-262 0,-9 214 0,1 0 0,-1 0 0,-1 0 0,0 0 0,-1-1 0,0 1 0,-10 14 0,5-6 0,10-20 0,0 0 0,0 0 0,1 1 0,-1-1 0,0 0 0,0 0 0,0 0 0,0 0 0,0 1 0,0-1 0,0 0 0,0 0 0,0 0 0,0 0 0,0 1 0,0-1 0,0 0 0,0 0 0,0 0 0,-1 0 0,1 1 0,0-1 0,0 0 0,0 0 0,0 0 0,0 0 0,0 1 0,0-1 0,0 0 0,-1 0 0,1 0 0,0 0 0,0 0 0,0 0 0,0 0 0,0 0 0,-1 1 0,1-1 0,0 0 0,0 0 0,0 0 0,0 0 0,-1 0 0,1 0 0,0 0 0,0 0 0,0 0 0,0 0 0,-1 0 0,1 0 0,0 0 0,0 0 0,0 0 0,-1 0 0,1 0 0,0 0 0,0 0 0,0-1 0,0 1 0,-1 0 0,1 0 0,0 0 0,0 0 0,0 0 0,0 0 0,-1-18 0,4-24 0,5-11 0,-3 0 0,-2 0 0,-4-57 0,0 95 0,-1-1 0,0 0 0,-1 1 0,-1 0 0,0-1 0,-1 2 0,-10-21 0,-8 20 0,19 14 0,1-1 0,-1 1 0,1-1 0,0 0 0,0 0 0,0 0 0,0 0 0,-3-4 0,5-8 0,18-2 0,-11 12 0,0 2 0,-1-1 0,1 1 0,0 0 0,0 0 0,0 0 0,1 1 0,-1 0 0,0 0 0,0 1 0,11 0 0,74 13 0,-25-2 0,274-4 0,-231-8 0,-93-2 0,-23-3 0,-29-4 0,-8 9 0,-1 2 0,1 1 0,-63 12 0,1 0 0,61-8 0,24-4 0,57-12 0,2 2 0,1 2 0,40-1 0,35-6 0,-96 11 0,28-5 0,-41 4 0,-28 2 0,-16 3 0,1 2 0,-42 11 0,38-7 0,135-18 0,163 2 0,-218 8 0,-26-2 0,-26-2 0,-28-2 0,34 6 0,-248-1 0,240 4 0,1 0 0,-1 0 0,1 2 0,0 0 0,-16 7 0,13-4 0,-1-1 0,-32 7 0,25-11 0,24-7 0,16-5 0,9-2 0,0 1 0,1 1 0,40-9 0,-37 11 0,-105 9 0,-31 10 0,-67 6 0,622-12 0,-419-8 0,-25 1 0,0 0 0,0 1 0,0-1 0,0 1 0,0-1 0,0 1 0,0 0 0,0 0 0,0 0 0,0 0 0,0 0 0,0 0 0,1 1 0,-1-1 0,-1 1 0,1-1 0,0 1 0,0 0 0,0 0 0,0 0 0,0 0 0,-1 0 0,1 0 0,0 0 0,-1 1 0,1-1 0,-1 1 0,1-1 0,-1 1 0,0-1 0,0 1 0,0 0 0,0-1 0,0 1 0,1 3 0,3 6 0,0 0 0,0 0 0,-1 1 0,-1 0 0,0 0 0,0 0 0,1 13 0,-1 42 0,-1-31 0,-1-28 0,-1-11 0,-1-107 0,-4 139 0,-1-1 0,-2 1 0,0-1 0,-2 0 0,-25 50 0,36-103 0,7-23 0,30-254 0,-40 332 0,-10 50 0,7-57 0,1 1 0,1 0 0,1 37 0,13-73 0,2-9 0,-4-7 0,-2 11 0,-6 45 0,1 4 0,1-32 0,2-19 0,3-35 0,-2 18 0,-4 28 0,-1 10 0,-2 75 0,1-73 0,0-11 0,0-27 0,0 8 0,0 21 0,0 18 0,0 31 0,2-10 0,-3 1 0,-1-1 0,-8 43 0,10-75 0,0-5 0,2-10 0,0 3 0,-4 22 0,1-4 0,-1 0 0,0 0 0,0-1 0,0 1 0,-1 0 0,0-1 0,-1 1 0,1-1 0,-1 0 0,-1 0 0,0-1 0,-6 9 0,10-16 0,0 1 0,1 0 0,-1-1 0,1 1 0,-1 0 0,0-1 0,1 1 0,-1-1 0,1 1 0,-1-1 0,1 0 0,-1 1 0,1-1 0,0 1 0,-1-1 0,1 0 0,0 1 0,-1-1 0,1 0 0,0 1 0,0-1 0,0 0 0,-1 1 0,1-1 0,0 0 0,0 0 0,0 1 0,0-1 0,0 0 0,1 0 0,-1 1 0,0-2 0,-2-29 0,4-158 0,-7 217 0,0 0 0,-2 0 0,-1-1 0,-14 34 0,11-32 0,10-27 0,-4 16 0,-2-1 0,0 0 0,-1 0 0,-18 28 0,21-44 0,2-13 0,1-14 0,5-196 0,-9 269 0,-1-1 0,-2 0 0,-30 85 0,36-122 0,-5 19 0,6-19 0,0 0 0,0 0 0,-1-1 0,-8 17 0,8-76 0,6 7 0,-2 21 0,-8 59 0,3-10 0,-25 126 0,23-127 0,-1-1 0,-1 0 0,-1-1 0,-13 23 0,22-46 0,0 0 0,0 1 0,0-1 0,0 0 0,0 0 0,0 0 0,0 0 0,0 0 0,0 1 0,0-1 0,0 0 0,0 0 0,0 0 0,0 0 0,0 0 0,0 0 0,0 1 0,0-1 0,0 0 0,0 0 0,-1 0 0,1 0 0,0 0 0,0 0 0,0 0 0,0 0 0,0 1 0,0-1 0,-1 0 0,1 0 0,0 0 0,0 0 0,0 0 0,0 0 0,0 0 0,0 0 0,-1 0 0,1 0 0,0 0 0,0 0 0,0 0 0,0 0 0,0 0 0,-1 0 0,1 0 0,0 0 0,0 0 0,0 0 0,0 0 0,0 0 0,0-1 0,-1 1 0,1 0 0,0 0 0,0 0 0,0 0 0,0 0 0,0 0 0,0 0 0,0 0 0,0-1 0,-1 1 0,-2-14 0,1-21 0,5-52 0,-1 52 0,-1 0 0,-6-57 0,-6 178 0,9-60 0,1-5 0,-2 0 0,0 0 0,-8 27 0,34-161 0,0-35 0,-24 175 0,2 0 0,1 1 0,1-1 0,1 0 0,10 34 0,-14-61 0,0 0 0,0 0 0,1 1 0,-1-1 0,0 0 0,0 0 0,0 0 0,0 1 0,0-1 0,0 0 0,0 0 0,0 0 0,1 1 0,-1-1 0,0 0 0,0 0 0,0 0 0,0 0 0,1 1 0,-1-1 0,0 0 0,0 0 0,0 0 0,0 0 0,1 0 0,-1 0 0,0 0 0,0 0 0,1 0 0,-1 0 0,0 0 0,0 1 0,0-1 0,1 0 0,-1 0 0,0-1 0,0 1 0,1 0 0,-1 0 0,0 0 0,0 0 0,0 0 0,1 0 0,-1 0 0,0 0 0,0 0 0,0 0 0,1 0 0,-1-1 0,0 1 0,0 0 0,0 0 0,0 0 0,1-1 0,11-17 0,6-23 0,-16 34-1365,-1 0-5461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4T19:58:43.13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334 1 24575,'-11'2'0,"0"1"0,1 1 0,0-1 0,-1 2 0,1-1 0,1 2 0,-1-1 0,1 1 0,-17 14 0,23-17 0,-114 91 0,102-80 0,1 0 0,1 1 0,0 0 0,2 2 0,-16 26 0,24-38-1365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4T19:58:44.40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334 0 24575,'-8'2'0,"1"0"0,0 0 0,0 0 0,0 1 0,0 0 0,1 1 0,-1-1 0,1 1 0,0 1 0,0-1 0,0 1 0,-10 10 0,-38 26 0,44-36 0,1 1 0,0 1 0,1-1 0,0 1 0,0 1 0,0 0 0,-12 16 0,-43 71 0,45-64 0,-4 10-1365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4T19:58:45.54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73 0 24575,'-9'12'0,"1"0"0,1 1 0,0 0 0,0 0 0,1 1 0,1-1 0,0 1 0,1 0 0,-3 23 0,1 0-1365,5-31-5461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4T19:58:46.47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188 1 24575,'-1'9'0,"-1"0"0,-1 1 0,1-1 0,-2 0 0,1-1 0,-1 1 0,0-1 0,-1 1 0,0-1 0,-1-1 0,-8 11 0,-22 39 0,30-46 0,-1 0 0,0 0 0,-17 18 0,16-20 0,0 0 0,1 1 0,0-1 0,1 1 0,-8 16 0,12-19-1365,-1-2-5461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4T19:58:48.03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299 1 24575,'-1'2'0,"1"1"0,-1 0 0,0-1 0,0 1 0,0-1 0,0 1 0,-1-1 0,1 1 0,0-1 0,-1 0 0,0 1 0,0-1 0,1 0 0,-1 0 0,0 0 0,-1-1 0,1 1 0,-4 2 0,-54 31 0,36-23 0,-74 60 0,84-61-273,0 1 0,1 1 0,0 0 0,-17 25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4T19:58:49.37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270 1 24575,'-18'2'0,"0"1"0,1 1 0,-1 0 0,1 1 0,0 1 0,1 1 0,-21 11 0,28-13 18,1 1 0,-1 1 0,1 0 0,0 0 0,0 0 0,-10 14 0,-25 23-1509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4T19:58:50.53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195 0 24575,'-6'2'0,"0"0"0,0 0 0,0 0 0,0 1 0,0 0 0,1 0 0,-1 0 0,1 1 0,0-1 0,0 1 0,-7 8 0,-21 13 0,25-20 17,1 0 0,1 1 1,-1 0-1,1 0 0,0 0 0,-10 14 0,-16 17-1502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4T19:58:53.44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84 3 24575,'-6'0'0,"-28"0"0,33 0 0,0 0 0,0 0 0,0 0 0,0 0 0,0 0 0,0 0 0,0 0 0,0 0 0,0 0 0,0 1 0,0-1 0,0 0 0,0 1 0,1-1 0,-1 1 0,0-1 0,0 1 0,0-1 0,0 1 0,1 0 0,-1-1 0,-1 3 0,6-3 0,0 1 0,0-1 0,0 1 0,-1-1 0,1 0 0,0 0 0,0-1 0,0 1 0,0-1 0,4-1 0,5-2 0,20-2 0,-29 15 0,-13 12 0,-35 35 0,36-48 0,0 0 0,1 1 0,0 0 0,1 0 0,0 0 0,1 1 0,-1 0 0,2 0 0,-4 11 0,12-20 0,7-10 0,11-11 0,65-89 0,-79 103 0,0 0 0,1 0 0,0 1 0,0 0 0,0 0 0,0 1 0,1 1 0,0-1 0,19-3 0,-29 8 0,1-1 0,-1 1 0,0 0 0,0-1 0,0 1 0,1 0 0,-1-1 0,0 1 0,0 0 0,0-1 0,0 1 0,0 0 0,0-1 0,0 1 0,0 0 0,0-1 0,0 1 0,-1 0 0,1-1 0,0 1 0,0-1 0,-1 1 0,1 0 0,0-1 0,-1 1 0,1-1 0,0 1 0,-1-1 0,1 1 0,-1-1 0,0 2 0,-14 22 0,-32 41 0,28-41 0,0 2 0,2-1 0,1 2 0,-21 48 0,34-65-110,1-1 1,1 1-1,-1 0 0,1 0 0,1 0 0,0-1 1,0 1-1,1 0 0,0 0 0,1 0 1,4 13-1,-6-22 62,1 5-6778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4T19:58:59.14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0 436 24575,'0'-430'-1365,"0"425"-5461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4T19:59:05.54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4T19:58:08.67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645 322 24564,'0'13'0,"-1"0"0,0-1 0,-1 1 0,0-1 0,-1 1 0,0-1 0,-1 0 0,0 0 0,-1 0 0,0-1 0,0 1 0,-1-1 0,-1 0 0,1 0 0,-2-1 0,1 0 0,-1 0 0,-1-1 0,0 0 0,0 0 0,0 0 0,-1-1 0,0-1 0,0 1 0,-1-2 0,0 1 0,0-1 0,-1-1 0,1 0 0,-1 0 0,0-1 0,0 0 0,0-1 0,-1 0 0,1-1 0,-1 0 0,1-1 0,-1 0 0,0-1 0,1 0 0,-1-1 0,1 0 0,-1-1 0,1 0 0,-1-1 0,1 0 0,0-1 0,0 0 0,0-1 0,0 0 0,1 0 0,0-1 0,0-1 0,0 1 0,1-2 0,0 1 0,0-1 0,1-1 0,-1 0 0,2 0 0,-1 0 0,1-1 0,1 0 0,-1 0 0,2-1 0,-1 0 0,1 0 0,1-1 0,0 1 0,0-1 0,1 0 0,0 0 0,1 0 0,0-1 0,1 1 0,0-1 0,1 1 0,0-1 0,1 0 0,0 1 0,1-1 0,0 1 0,1-1 0,0 1 0,1-1 0,0 1 0,1 0 0,0 0 0,1 0 0,0 0 0,0 1 0,1 0 0,1 0 0,-1 0 0,2 1 0,-1 0 0,1 0 0,1 1 0,-1-1 0,2 2 0,-1-1 0,1 1 0,0 1 0,0-1 0,1 2 0,0-1 0,0 1 0,0 1 0,1 0 0,0 0 0,0 1 0,0 0 0,0 1 0,1 0 0,-1 1 0,1 0 0,-1 1 0,1 0 0,-1 1 0,1 0 0,0 1 0,-1 0 0,1 1 0,-1 0 0,1 1 0,-1 0 0,0 1 0,0 0 0,0 1 0,-1 0 0,1 0 0,-1 1 0,0 1 0,0-1 0,-1 2 0,0-1 0,0 1 0,-1 1 0,0-1 0,0 2 0,0-1 0,-1 1 0,-1 0 0,1 0 0,-2 1 0,1 0 0,-1 0 0,-1 0 0,0 1 0,0 0 0,-1 0 0,0 0 0,-1 0 0,0 1 0,-1-1 0,0 1 0,-1-1 0,0 1 0,-1-1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4T19:58:19.20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149 201 24575,'1'-5'0,"1"0"0,-1 0 0,1 0 0,0 0 0,0 0 0,3-6 0,70-131 0,-75 142 0,0 0 0,0 0 0,0 0 0,1 0 0,-1 1 0,0-1 0,0 0 0,0 0 0,0 0 0,0 0 0,0 0 0,0 0 0,0 0 0,0 0 0,1 0 0,-1 0 0,0 0 0,0 0 0,0 0 0,0 0 0,0 0 0,0 0 0,0 0 0,0 0 0,1 0 0,-1 0 0,0 0 0,0 0 0,0 0 0,0 0 0,0 0 0,0 0 0,0 0 0,1 0 0,-1 0 0,0 0 0,0 0 0,0 0 0,0 0 0,0 0 0,0 0 0,0-1 0,0 1 0,0 0 0,0 0 0,0 0 0,1 0 0,-1 0 0,0 0 0,-2 19 0,-6 26 0,-3-2 0,5-27 0,2 1 0,0 0 0,1 0 0,1 1 0,-1 18 0,3-35 0,0-1 0,0 0 0,0 0 0,0 0 0,0 1 0,0-1 0,0 0 0,0 0 0,0 1 0,0-1 0,0 0 0,0 0 0,1 1 0,-1-1 0,0 0 0,0 0 0,0 1 0,0-1 0,0 0 0,0 0 0,1 0 0,-1 1 0,0-1 0,0 0 0,0 0 0,0 0 0,1 0 0,-1 1 0,0-1 0,0 0 0,1 0 0,-1 0 0,0 0 0,0 0 0,0 0 0,1 0 0,-1 0 0,0 0 0,0 0 0,1 0 0,-1 0 0,0 0 0,0 0 0,1 0 0,13-8 0,9-16 0,-12 11 0,-1-2 0,0 1 0,-1-1 0,-1 0 0,0-1 0,-1 0 0,0 0 0,-2 0 0,0-1 0,-1 0 0,3-21 0,-7 37 0,0 1 0,0 0 0,1-1 0,-1 1 0,0 0 0,0-1 0,0 1 0,0 0 0,0-1 0,0 1 0,0-1 0,0 1 0,0 0 0,0-1 0,0 1 0,0 0 0,0-1 0,0 1 0,0-1 0,0 1 0,-1 0 0,1-1 0,0 1 0,0 0 0,0-1 0,0 1 0,-1 0 0,1 0 0,0-1 0,0 1 0,-1 0 0,1 0 0,0-1 0,-1 1 0,1 0 0,0 0 0,-1 0 0,1-1 0,-1 1 0,-12 11 0,-14 29 0,26-39 0,-33 55 0,2 1 0,-41 105 0,71-142 0,14-25 0,18-27 0,-1-5 0,-3-1 0,-1-1 0,-1-2 0,-3 0 0,17-45 0,-36 70 0,-14 33 0,-16 34 0,-3 11 0,-2 2 0,-42 117 0,102-250 0,-8 23 0,17-60 0,-46 149 0,-74 342 0,83-365 0,8-24 0,11-33 0,2-13 0,-4 0 0,-1-2 0,-2 0 0,10-102 0,-26 128 0,3 26 0,-1 0 0,1-1 0,0 1 0,-1 0 0,1 0 0,0 0 0,-1 0 0,1 0 0,-1 1 0,1-1 0,0 0 0,-1 0 0,1 0 0,0 0 0,-1 0 0,1 0 0,0 1 0,-1-1 0,1 0 0,0 0 0,-1 0 0,1 1 0,0-1 0,-1 0 0,1 0 0,0 1 0,0-1 0,-1 0 0,1 1 0,0-1 0,0 0 0,0 1 0,0-1 0,-1 1 0,-27 51 0,21-38 0,-19 37 0,6-12 0,-35 52 0,77-156 0,-16 46 0,-3 137 0,-4 31 0,1-275 0,0 126 0,0 0 0,0 0 0,0 0 0,0 1 0,0-1 0,-1 0 0,1 0 0,0 0 0,0 0 0,0 0 0,0 0 0,0 0 0,0 0 0,0 0 0,-1 0 0,1 0 0,0 0 0,0 0 0,0 0 0,0 0 0,0 0 0,0 0 0,-1 0 0,1 0 0,0 0 0,0 0 0,0 0 0,0 0 0,0 0 0,0 0 0,0 0 0,-1 0 0,1 0 0,0 0 0,0 0 0,0 0 0,0 0 0,0 0 0,0-1 0,0 1 0,0 0 0,-1 0 0,1 0 0,0 0 0,0 0 0,0 0 0,0 0 0,0 0 0,0-1 0,0 1 0,0 0 0,0 0 0,0 0 0,0 0 0,0 0 0,0 0 0,0-1 0,0 1 0,0 0 0,0 0 0,0 0 0,0 0 0,0 0 0,0 0 0,0 0 0,0-1 0,0 1 0,0 0 0,0 0 0,-9 12 0,-6 6 0,14-18 0,1 0 0,0 0 0,-1 1 0,1-1 0,0 0 0,-1 0 0,1 0 0,0 0 0,-1 0 0,1 0 0,0 0 0,-1 0 0,1 0 0,0 0 0,0-1 0,-1 1 0,1 0 0,0 0 0,-1 0 0,1 0 0,0 0 0,-1 0 0,1-1 0,0 1 0,0 0 0,-1 0 0,1-1 0,0 1 0,0 0 0,-1 0 0,1-1 0,0 1 0,0 0 0,0 0 0,0-1 0,-1 1 0,1 0 0,0-1 0,0 1 0,0 0 0,0-1 0,0 1 0,0 0 0,0-1 0,0 1 0,0 0 0,0-1 0,0 1 0,0 0 0,0-1 0,0 1 0,0 0 0,0-1 0,1 1 0,-1 0 0,0-1 0,0-52 0,1 44 0,-1-1 0,1 1 0,-2-1 0,1 1 0,-1 0 0,-1 0 0,0-1 0,-4-12 0,6 21 0,0 1 0,0 0 0,-1 0 0,1 0 0,0 0 0,0 0 0,0 0 0,0-1 0,0 1 0,0 0 0,0 0 0,0 0 0,0 0 0,0 0 0,-1 0 0,1 0 0,0 0 0,0 0 0,0-1 0,0 1 0,0 0 0,0 0 0,-1 0 0,1 0 0,0 0 0,0 0 0,0 0 0,0 0 0,0 0 0,-1 0 0,1 0 0,0 0 0,0 0 0,0 0 0,0 0 0,0 0 0,-1 0 0,1 0 0,0 0 0,0 0 0,0 1 0,0-1 0,0 0 0,0 0 0,0 0 0,-1 0 0,1 0 0,0 0 0,0 0 0,0 0 0,0 0 0,0 1 0,0-1 0,0 0 0,-8 12 0,-2 14 0,-7 43 0,18-149 0,0 59 0,0-75 0,-1 96 0,0 0 0,0-1 0,0 1 0,0 0 0,1 0 0,-1 0 0,0-1 0,0 1 0,0 0 0,0 0 0,0 0 0,0 0 0,0-1 0,0 1 0,0 0 0,0 0 0,0 0 0,0-1 0,0 1 0,0 0 0,0 0 0,0 0 0,0-1 0,-1 1 0,1 0 0,0 0 0,0 0 0,0 0 0,0-1 0,0 1 0,0 0 0,0 0 0,-1 0 0,1 0 0,0 0 0,0-1 0,0 1 0,0 0 0,0 0 0,-1 0 0,1 0 0,0 0 0,0 0 0,0 0 0,-1 0 0,1 0 0,0 0 0,0 0 0,0 0 0,-1 0 0,1 0 0,0 0 0,0 0 0,0 0 0,-1 0 0,1 0 0,0 0 0,0 0 0,0 0 0,0 0 0,-1 0 0,1 0 0,0 0 0,0 1 0,-12 16 0,-6 26 0,-15 42 0,56-173 0,-43 221 0,19-125 0,1-8 0,1 0 0,-1 0 0,0-1 0,0 1 0,0 0 0,0 0 0,0 0 0,0 0 0,0 0 0,0 0 0,0 0 0,0 0 0,1 0 0,-1 0 0,0 0 0,0 0 0,0 0 0,0 0 0,0 0 0,0 0 0,0 0 0,0 0 0,1 0 0,-1 0 0,0 0 0,0 0 0,0 0 0,0 0 0,0 0 0,0 0 0,0 0 0,1 0 0,-1 0 0,0 0 0,0 0 0,0 0 0,0 0 0,0 0 0,0 0 0,0 0 0,0 0 0,0 0 0,0 1 0,0-1 0,1 0 0,-1 0 0,0 0 0,0 0 0,12-19 0,12-26 0,61-177 0,-85 223 0,0-1 0,0 0 0,0 0 0,0 0 0,0 0 0,0 0 0,0 0 0,0 0 0,1 0 0,-1 0 0,0 0 0,0 1 0,0-1 0,0 0 0,0 0 0,0 0 0,0 0 0,0 0 0,0 0 0,0 0 0,1 0 0,-1 0 0,0 0 0,0 0 0,0 0 0,0 0 0,0 0 0,0 0 0,0 0 0,0 0 0,0 0 0,1 0 0,-1 0 0,0 0 0,0 0 0,0 0 0,0 0 0,0 0 0,0 0 0,0 0 0,0 0 0,1 0 0,-1 0 0,0 0 0,0-1 0,0 1 0,0 0 0,0 0 0,0 0 0,0 0 0,0 0 0,3 19 0,-1 26 0,-3-8 0,0-21 0,0 0 0,2 0 0,2 19 0,18-85 0,-2-9 0,-10 27 0,1 0 0,26-52 0,-32 148 0,-8 16 0,3-70 0,5-44 0,-2 19 0,2-16 0,-1 1 0,-11 57 0,-1 3 0,-25 56 0,28-163 0,7-3-1365,-1 71-5461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4T19:58:21.07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54 54 24482,'170'-54'0,"-394"54"0,278 54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4T19:58:37.41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37 24391,'15'-30'0,"-12"23"0,-21 26 0,18-1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4T19:58:56.75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20 0 23380,'-20'529'0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4T19:58:27.63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24575,'0'1'0,"0"1"0,0 2 0,0 2 0,0 0 0,0 0 0,0 1 0,0 0 0,0 0 0,0 0 0,0-1 0,0 1 0,0 0 0,0-1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4T19:58:23.58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22 28 24575,'1'-1'0,"0"0"0,-1 1 0,1-1 0,0 1 0,0-1 0,0 0 0,-1 1 0,1-1 0,0 1 0,0 0 0,0-1 0,0 1 0,0 0 0,0 0 0,0-1 0,0 1 0,0 0 0,0 0 0,0 0 0,0 0 0,0 0 0,1 1 0,31-1 0,-29 0 0,-15-5 0,6 2 0,1 1 0,-1 0 0,0 0 0,0 0 0,0 1 0,-9-2 0,13 3 0,0 0 0,0 0 0,0 0 0,0 0 0,0 0 0,-1 1 0,1-1 0,0 0 0,0 1 0,0-1 0,0 1 0,0-1 0,0 1 0,0-1 0,0 1 0,0 0 0,1-1 0,-1 1 0,0 0 0,0 0 0,1 0 0,-1 0 0,0 0 0,1 0 0,-1 0 0,1 0 0,-1 0 0,1 0 0,-1 0 0,1 0 0,0 0 0,-1 0 0,1 0 0,0 0 0,0 0 0,0 0 0,0 1 0,0-1 0,0 0 0,0 0 0,1 2 0,-2 15-195,1 1 0,1-1 0,1 0 0,0 1 0,2-1 0,5 19 0,-7-32-6631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51703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4" name="Google Shape;72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7730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4526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1798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193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9912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5" name="Google Shape;79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0092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32b22beb938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32b22beb938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g32b22beb938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5006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8653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 s logem">
  <p:cSld name="Úvodní snímek s logem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3"/>
          <p:cNvSpPr/>
          <p:nvPr/>
        </p:nvSpPr>
        <p:spPr>
          <a:xfrm>
            <a:off x="0" y="0"/>
            <a:ext cx="12192000" cy="44165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840" r="-840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1" name="Google Shape;21;p13"/>
          <p:cNvSpPr txBox="1">
            <a:spLocks noGrp="1"/>
          </p:cNvSpPr>
          <p:nvPr>
            <p:ph type="ctrTitle"/>
          </p:nvPr>
        </p:nvSpPr>
        <p:spPr>
          <a:xfrm>
            <a:off x="1524000" y="2462986"/>
            <a:ext cx="9144000" cy="1786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Gill San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dt" idx="10"/>
          </p:nvPr>
        </p:nvSpPr>
        <p:spPr>
          <a:xfrm>
            <a:off x="10016836" y="5878720"/>
            <a:ext cx="1336964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ftr" idx="11"/>
          </p:nvPr>
        </p:nvSpPr>
        <p:spPr>
          <a:xfrm>
            <a:off x="1169960" y="5878720"/>
            <a:ext cx="2915733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sldNum" idx="12"/>
          </p:nvPr>
        </p:nvSpPr>
        <p:spPr>
          <a:xfrm>
            <a:off x="778643" y="5879656"/>
            <a:ext cx="354492" cy="29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5" name="Google Shape;25;p13"/>
          <p:cNvSpPr/>
          <p:nvPr/>
        </p:nvSpPr>
        <p:spPr>
          <a:xfrm>
            <a:off x="0" y="4416552"/>
            <a:ext cx="12192000" cy="2441448"/>
          </a:xfrm>
          <a:prstGeom prst="rect">
            <a:avLst/>
          </a:prstGeom>
          <a:gradFill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6" name="Google Shape;26;p13"/>
          <p:cNvSpPr txBox="1">
            <a:spLocks noGrp="1"/>
          </p:cNvSpPr>
          <p:nvPr>
            <p:ph type="subTitle" idx="1"/>
          </p:nvPr>
        </p:nvSpPr>
        <p:spPr>
          <a:xfrm>
            <a:off x="1524000" y="4734696"/>
            <a:ext cx="9144000" cy="459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7" name="Google Shape;27;p13"/>
          <p:cNvSpPr>
            <a:spLocks noGrp="1"/>
          </p:cNvSpPr>
          <p:nvPr>
            <p:ph type="pic" idx="2"/>
          </p:nvPr>
        </p:nvSpPr>
        <p:spPr>
          <a:xfrm>
            <a:off x="5355336" y="1172982"/>
            <a:ext cx="1481328" cy="758952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8" name="Google Shape;28;p13"/>
          <p:cNvGrpSpPr/>
          <p:nvPr/>
        </p:nvGrpSpPr>
        <p:grpSpPr>
          <a:xfrm>
            <a:off x="1840629" y="2253996"/>
            <a:ext cx="8512783" cy="100584"/>
            <a:chOff x="1853056" y="2253996"/>
            <a:chExt cx="8512783" cy="100584"/>
          </a:xfrm>
        </p:grpSpPr>
        <p:sp>
          <p:nvSpPr>
            <p:cNvPr id="29" name="Google Shape;29;p13"/>
            <p:cNvSpPr/>
            <p:nvPr/>
          </p:nvSpPr>
          <p:spPr>
            <a:xfrm>
              <a:off x="1853056" y="2253996"/>
              <a:ext cx="100584" cy="100584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cxnSp>
          <p:nvCxnSpPr>
            <p:cNvPr id="30" name="Google Shape;30;p13"/>
            <p:cNvCxnSpPr/>
            <p:nvPr/>
          </p:nvCxnSpPr>
          <p:spPr>
            <a:xfrm>
              <a:off x="1934360" y="2307679"/>
              <a:ext cx="8348134" cy="0"/>
            </a:xfrm>
            <a:prstGeom prst="straightConnector1">
              <a:avLst/>
            </a:prstGeom>
            <a:noFill/>
            <a:ln w="1270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1" name="Google Shape;31;p13"/>
            <p:cNvSpPr/>
            <p:nvPr/>
          </p:nvSpPr>
          <p:spPr>
            <a:xfrm>
              <a:off x="10265255" y="2253996"/>
              <a:ext cx="100584" cy="100584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32" name="Google Shape;32;p13"/>
          <p:cNvGrpSpPr/>
          <p:nvPr/>
        </p:nvGrpSpPr>
        <p:grpSpPr>
          <a:xfrm>
            <a:off x="4347749" y="5305363"/>
            <a:ext cx="3536068" cy="100584"/>
            <a:chOff x="3102146" y="2253996"/>
            <a:chExt cx="6142738" cy="100584"/>
          </a:xfrm>
        </p:grpSpPr>
        <p:sp>
          <p:nvSpPr>
            <p:cNvPr id="33" name="Google Shape;33;p13"/>
            <p:cNvSpPr/>
            <p:nvPr/>
          </p:nvSpPr>
          <p:spPr>
            <a:xfrm>
              <a:off x="3102146" y="2253996"/>
              <a:ext cx="175202" cy="100584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cxnSp>
          <p:nvCxnSpPr>
            <p:cNvPr id="34" name="Google Shape;34;p13"/>
            <p:cNvCxnSpPr/>
            <p:nvPr/>
          </p:nvCxnSpPr>
          <p:spPr>
            <a:xfrm>
              <a:off x="3264781" y="2307679"/>
              <a:ext cx="5806580" cy="0"/>
            </a:xfrm>
            <a:prstGeom prst="straightConnector1">
              <a:avLst/>
            </a:prstGeom>
            <a:noFill/>
            <a:ln w="1270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5" name="Google Shape;35;p13"/>
            <p:cNvSpPr/>
            <p:nvPr/>
          </p:nvSpPr>
          <p:spPr>
            <a:xfrm>
              <a:off x="9069305" y="2253996"/>
              <a:ext cx="175579" cy="100584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zložení obsahu pro nadpisy a podnadpisy">
  <p:cSld name="Rozložení obsahu pro nadpisy a podnadpisy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>
            <a:spLocks noGrp="1"/>
          </p:cNvSpPr>
          <p:nvPr>
            <p:ph type="pic" idx="2"/>
          </p:nvPr>
        </p:nvSpPr>
        <p:spPr>
          <a:xfrm>
            <a:off x="0" y="1682496"/>
            <a:ext cx="12191999" cy="3493008"/>
          </a:xfrm>
          <a:prstGeom prst="rect">
            <a:avLst/>
          </a:prstGeom>
          <a:noFill/>
          <a:ln>
            <a:noFill/>
          </a:ln>
        </p:spPr>
      </p:sp>
      <p:sp>
        <p:nvSpPr>
          <p:cNvPr id="162" name="Google Shape;162;p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63" name="Google Shape;163;p22"/>
          <p:cNvSpPr txBox="1">
            <a:spLocks noGrp="1"/>
          </p:cNvSpPr>
          <p:nvPr>
            <p:ph type="title"/>
          </p:nvPr>
        </p:nvSpPr>
        <p:spPr>
          <a:xfrm>
            <a:off x="3863976" y="696584"/>
            <a:ext cx="4464049" cy="569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Gill San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2"/>
          <p:cNvSpPr txBox="1">
            <a:spLocks noGrp="1"/>
          </p:cNvSpPr>
          <p:nvPr>
            <p:ph type="body" idx="1"/>
          </p:nvPr>
        </p:nvSpPr>
        <p:spPr>
          <a:xfrm>
            <a:off x="3884860" y="1983086"/>
            <a:ext cx="4443165" cy="56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22"/>
          <p:cNvSpPr txBox="1">
            <a:spLocks noGrp="1"/>
          </p:cNvSpPr>
          <p:nvPr>
            <p:ph type="dt" idx="10"/>
          </p:nvPr>
        </p:nvSpPr>
        <p:spPr>
          <a:xfrm>
            <a:off x="10016836" y="5878720"/>
            <a:ext cx="1336964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2"/>
          <p:cNvSpPr txBox="1">
            <a:spLocks noGrp="1"/>
          </p:cNvSpPr>
          <p:nvPr>
            <p:ph type="ftr" idx="11"/>
          </p:nvPr>
        </p:nvSpPr>
        <p:spPr>
          <a:xfrm>
            <a:off x="1169960" y="5878720"/>
            <a:ext cx="2915733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2"/>
          <p:cNvSpPr txBox="1">
            <a:spLocks noGrp="1"/>
          </p:cNvSpPr>
          <p:nvPr>
            <p:ph type="sldNum" idx="12"/>
          </p:nvPr>
        </p:nvSpPr>
        <p:spPr>
          <a:xfrm>
            <a:off x="778643" y="5879656"/>
            <a:ext cx="354492" cy="29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68" name="Google Shape;168;p22"/>
          <p:cNvSpPr>
            <a:spLocks noGrp="1"/>
          </p:cNvSpPr>
          <p:nvPr>
            <p:ph type="pic" idx="3"/>
          </p:nvPr>
        </p:nvSpPr>
        <p:spPr>
          <a:xfrm>
            <a:off x="831850" y="859665"/>
            <a:ext cx="1078992" cy="548640"/>
          </a:xfrm>
          <a:prstGeom prst="rect">
            <a:avLst/>
          </a:prstGeom>
          <a:noFill/>
          <a:ln>
            <a:noFill/>
          </a:ln>
        </p:spPr>
      </p:sp>
      <p:sp>
        <p:nvSpPr>
          <p:cNvPr id="169" name="Google Shape;169;p22"/>
          <p:cNvSpPr/>
          <p:nvPr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70" name="Google Shape;170;p22"/>
          <p:cNvCxnSpPr/>
          <p:nvPr/>
        </p:nvCxnSpPr>
        <p:spPr>
          <a:xfrm>
            <a:off x="11580000" y="6020920"/>
            <a:ext cx="612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1" name="Google Shape;171;p22"/>
          <p:cNvSpPr/>
          <p:nvPr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72" name="Google Shape;172;p22"/>
          <p:cNvCxnSpPr/>
          <p:nvPr/>
        </p:nvCxnSpPr>
        <p:spPr>
          <a:xfrm rot="10800000" flipH="1">
            <a:off x="0" y="6020920"/>
            <a:ext cx="803275" cy="468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73" name="Google Shape;173;p22"/>
          <p:cNvGrpSpPr/>
          <p:nvPr/>
        </p:nvGrpSpPr>
        <p:grpSpPr>
          <a:xfrm>
            <a:off x="4532046" y="1373283"/>
            <a:ext cx="3179027" cy="100800"/>
            <a:chOff x="2557128" y="1373283"/>
            <a:chExt cx="3179027" cy="100800"/>
          </a:xfrm>
        </p:grpSpPr>
        <p:grpSp>
          <p:nvGrpSpPr>
            <p:cNvPr id="174" name="Google Shape;174;p22"/>
            <p:cNvGrpSpPr/>
            <p:nvPr/>
          </p:nvGrpSpPr>
          <p:grpSpPr>
            <a:xfrm>
              <a:off x="2573262" y="1373283"/>
              <a:ext cx="3162893" cy="100800"/>
              <a:chOff x="-576216" y="3237441"/>
              <a:chExt cx="3162893" cy="100800"/>
            </a:xfrm>
          </p:grpSpPr>
          <p:cxnSp>
            <p:nvCxnSpPr>
              <p:cNvPr id="175" name="Google Shape;175;p22"/>
              <p:cNvCxnSpPr/>
              <p:nvPr/>
            </p:nvCxnSpPr>
            <p:spPr>
              <a:xfrm>
                <a:off x="-576216" y="3290538"/>
                <a:ext cx="308028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76" name="Google Shape;176;p22"/>
              <p:cNvSpPr/>
              <p:nvPr/>
            </p:nvSpPr>
            <p:spPr>
              <a:xfrm>
                <a:off x="2485877" y="3237441"/>
                <a:ext cx="100800" cy="100800"/>
              </a:xfrm>
              <a:prstGeom prst="ellipse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177" name="Google Shape;177;p22"/>
            <p:cNvSpPr/>
            <p:nvPr/>
          </p:nvSpPr>
          <p:spPr>
            <a:xfrm>
              <a:off x="2557128" y="1373283"/>
              <a:ext cx="100800" cy="1008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zložení tří obsahových částí">
  <p:cSld name="Rozložení tří obsahových částí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80" name="Google Shape;180;p23"/>
          <p:cNvSpPr txBox="1">
            <a:spLocks noGrp="1"/>
          </p:cNvSpPr>
          <p:nvPr>
            <p:ph type="dt" idx="10"/>
          </p:nvPr>
        </p:nvSpPr>
        <p:spPr>
          <a:xfrm>
            <a:off x="10016836" y="5878720"/>
            <a:ext cx="1336964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3"/>
          <p:cNvSpPr txBox="1">
            <a:spLocks noGrp="1"/>
          </p:cNvSpPr>
          <p:nvPr>
            <p:ph type="ftr" idx="11"/>
          </p:nvPr>
        </p:nvSpPr>
        <p:spPr>
          <a:xfrm>
            <a:off x="1169960" y="5878720"/>
            <a:ext cx="2915733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3"/>
          <p:cNvSpPr txBox="1">
            <a:spLocks noGrp="1"/>
          </p:cNvSpPr>
          <p:nvPr>
            <p:ph type="sldNum" idx="12"/>
          </p:nvPr>
        </p:nvSpPr>
        <p:spPr>
          <a:xfrm>
            <a:off x="778643" y="5879656"/>
            <a:ext cx="354492" cy="29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83" name="Google Shape;183;p23"/>
          <p:cNvSpPr txBox="1">
            <a:spLocks noGrp="1"/>
          </p:cNvSpPr>
          <p:nvPr>
            <p:ph type="title"/>
          </p:nvPr>
        </p:nvSpPr>
        <p:spPr>
          <a:xfrm>
            <a:off x="5104263" y="707529"/>
            <a:ext cx="6310887" cy="569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Gill San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3"/>
          <p:cNvSpPr txBox="1">
            <a:spLocks noGrp="1"/>
          </p:cNvSpPr>
          <p:nvPr>
            <p:ph type="body" idx="1"/>
          </p:nvPr>
        </p:nvSpPr>
        <p:spPr>
          <a:xfrm>
            <a:off x="5104263" y="1625821"/>
            <a:ext cx="6289862" cy="56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23"/>
          <p:cNvSpPr>
            <a:spLocks noGrp="1"/>
          </p:cNvSpPr>
          <p:nvPr>
            <p:ph type="pic" idx="2"/>
          </p:nvPr>
        </p:nvSpPr>
        <p:spPr>
          <a:xfrm>
            <a:off x="831850" y="859665"/>
            <a:ext cx="1078992" cy="54864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86" name="Google Shape;186;p23"/>
          <p:cNvGrpSpPr/>
          <p:nvPr/>
        </p:nvGrpSpPr>
        <p:grpSpPr>
          <a:xfrm flipH="1">
            <a:off x="6738995" y="1375202"/>
            <a:ext cx="5453005" cy="100800"/>
            <a:chOff x="304632" y="3240138"/>
            <a:chExt cx="3404667" cy="100800"/>
          </a:xfrm>
        </p:grpSpPr>
        <p:cxnSp>
          <p:nvCxnSpPr>
            <p:cNvPr id="187" name="Google Shape;187;p23"/>
            <p:cNvCxnSpPr/>
            <p:nvPr/>
          </p:nvCxnSpPr>
          <p:spPr>
            <a:xfrm>
              <a:off x="304632" y="3290538"/>
              <a:ext cx="3372655" cy="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88" name="Google Shape;188;p23"/>
            <p:cNvSpPr/>
            <p:nvPr/>
          </p:nvSpPr>
          <p:spPr>
            <a:xfrm>
              <a:off x="3643575" y="3240138"/>
              <a:ext cx="65724" cy="1008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189" name="Google Shape;189;p23"/>
          <p:cNvSpPr txBox="1">
            <a:spLocks noGrp="1"/>
          </p:cNvSpPr>
          <p:nvPr>
            <p:ph type="body" idx="3"/>
          </p:nvPr>
        </p:nvSpPr>
        <p:spPr>
          <a:xfrm>
            <a:off x="1226927" y="4271296"/>
            <a:ext cx="2944368" cy="141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cxnSp>
        <p:nvCxnSpPr>
          <p:cNvPr id="190" name="Google Shape;190;p23"/>
          <p:cNvCxnSpPr/>
          <p:nvPr/>
        </p:nvCxnSpPr>
        <p:spPr>
          <a:xfrm>
            <a:off x="11580000" y="6020920"/>
            <a:ext cx="612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1" name="Google Shape;191;p23"/>
          <p:cNvSpPr/>
          <p:nvPr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92" name="Google Shape;192;p23"/>
          <p:cNvCxnSpPr/>
          <p:nvPr/>
        </p:nvCxnSpPr>
        <p:spPr>
          <a:xfrm rot="10800000" flipH="1">
            <a:off x="0" y="6020920"/>
            <a:ext cx="803275" cy="468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3" name="Google Shape;193;p23"/>
          <p:cNvSpPr/>
          <p:nvPr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94" name="Google Shape;194;p23"/>
          <p:cNvSpPr txBox="1">
            <a:spLocks noGrp="1"/>
          </p:cNvSpPr>
          <p:nvPr>
            <p:ph type="body" idx="4"/>
          </p:nvPr>
        </p:nvSpPr>
        <p:spPr>
          <a:xfrm>
            <a:off x="1226927" y="3858610"/>
            <a:ext cx="2944368" cy="32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  <a:defRPr sz="2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23"/>
          <p:cNvSpPr>
            <a:spLocks noGrp="1"/>
          </p:cNvSpPr>
          <p:nvPr>
            <p:ph type="body" idx="5"/>
          </p:nvPr>
        </p:nvSpPr>
        <p:spPr>
          <a:xfrm>
            <a:off x="1226927" y="2760518"/>
            <a:ext cx="978408" cy="978408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7000"/>
              <a:buNone/>
              <a:defRPr sz="7000" b="1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23"/>
          <p:cNvSpPr txBox="1">
            <a:spLocks noGrp="1"/>
          </p:cNvSpPr>
          <p:nvPr>
            <p:ph type="body" idx="6"/>
          </p:nvPr>
        </p:nvSpPr>
        <p:spPr>
          <a:xfrm>
            <a:off x="4871314" y="4271296"/>
            <a:ext cx="2944368" cy="141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197" name="Google Shape;197;p23"/>
          <p:cNvSpPr>
            <a:spLocks noGrp="1"/>
          </p:cNvSpPr>
          <p:nvPr>
            <p:ph type="body" idx="7"/>
          </p:nvPr>
        </p:nvSpPr>
        <p:spPr>
          <a:xfrm>
            <a:off x="4871314" y="2760518"/>
            <a:ext cx="978408" cy="978408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7000"/>
              <a:buNone/>
              <a:defRPr sz="7000" b="1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" name="Google Shape;198;p23"/>
          <p:cNvSpPr txBox="1">
            <a:spLocks noGrp="1"/>
          </p:cNvSpPr>
          <p:nvPr>
            <p:ph type="body" idx="8"/>
          </p:nvPr>
        </p:nvSpPr>
        <p:spPr>
          <a:xfrm>
            <a:off x="4871314" y="3858610"/>
            <a:ext cx="2944368" cy="32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  <a:defRPr sz="2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199" name="Google Shape;199;p23"/>
          <p:cNvSpPr txBox="1">
            <a:spLocks noGrp="1"/>
          </p:cNvSpPr>
          <p:nvPr>
            <p:ph type="body" idx="9"/>
          </p:nvPr>
        </p:nvSpPr>
        <p:spPr>
          <a:xfrm>
            <a:off x="8515702" y="4271296"/>
            <a:ext cx="2944368" cy="141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23"/>
          <p:cNvSpPr>
            <a:spLocks noGrp="1"/>
          </p:cNvSpPr>
          <p:nvPr>
            <p:ph type="body" idx="13"/>
          </p:nvPr>
        </p:nvSpPr>
        <p:spPr>
          <a:xfrm>
            <a:off x="8515702" y="2760518"/>
            <a:ext cx="978408" cy="978408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7000"/>
              <a:buNone/>
              <a:defRPr sz="7000" b="1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1" name="Google Shape;201;p23"/>
          <p:cNvSpPr txBox="1">
            <a:spLocks noGrp="1"/>
          </p:cNvSpPr>
          <p:nvPr>
            <p:ph type="body" idx="14"/>
          </p:nvPr>
        </p:nvSpPr>
        <p:spPr>
          <a:xfrm>
            <a:off x="8515702" y="3858610"/>
            <a:ext cx="2944368" cy="32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  <a:defRPr sz="2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cxnSp>
        <p:nvCxnSpPr>
          <p:cNvPr id="202" name="Google Shape;202;p23"/>
          <p:cNvCxnSpPr/>
          <p:nvPr/>
        </p:nvCxnSpPr>
        <p:spPr>
          <a:xfrm>
            <a:off x="2205335" y="3256107"/>
            <a:ext cx="266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3" name="Google Shape;203;p23"/>
          <p:cNvCxnSpPr/>
          <p:nvPr/>
        </p:nvCxnSpPr>
        <p:spPr>
          <a:xfrm>
            <a:off x="5849839" y="3255785"/>
            <a:ext cx="266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 čísel">
  <p:cSld name="Porovnání čísel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06" name="Google Shape;206;p24"/>
          <p:cNvSpPr txBox="1">
            <a:spLocks noGrp="1"/>
          </p:cNvSpPr>
          <p:nvPr>
            <p:ph type="dt" idx="10"/>
          </p:nvPr>
        </p:nvSpPr>
        <p:spPr>
          <a:xfrm>
            <a:off x="10016836" y="5878720"/>
            <a:ext cx="1336964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4"/>
          <p:cNvSpPr txBox="1">
            <a:spLocks noGrp="1"/>
          </p:cNvSpPr>
          <p:nvPr>
            <p:ph type="ftr" idx="11"/>
          </p:nvPr>
        </p:nvSpPr>
        <p:spPr>
          <a:xfrm>
            <a:off x="1169960" y="5878720"/>
            <a:ext cx="2915733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4"/>
          <p:cNvSpPr txBox="1">
            <a:spLocks noGrp="1"/>
          </p:cNvSpPr>
          <p:nvPr>
            <p:ph type="sldNum" idx="12"/>
          </p:nvPr>
        </p:nvSpPr>
        <p:spPr>
          <a:xfrm>
            <a:off x="778643" y="5879656"/>
            <a:ext cx="354492" cy="29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09" name="Google Shape;209;p24"/>
          <p:cNvSpPr txBox="1">
            <a:spLocks noGrp="1"/>
          </p:cNvSpPr>
          <p:nvPr>
            <p:ph type="title"/>
          </p:nvPr>
        </p:nvSpPr>
        <p:spPr>
          <a:xfrm>
            <a:off x="4292016" y="707529"/>
            <a:ext cx="7118056" cy="569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Gill San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4"/>
          <p:cNvSpPr txBox="1">
            <a:spLocks noGrp="1"/>
          </p:cNvSpPr>
          <p:nvPr>
            <p:ph type="body" idx="1"/>
          </p:nvPr>
        </p:nvSpPr>
        <p:spPr>
          <a:xfrm>
            <a:off x="4292016" y="1625821"/>
            <a:ext cx="7096709" cy="97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211" name="Google Shape;211;p24"/>
          <p:cNvSpPr>
            <a:spLocks noGrp="1"/>
          </p:cNvSpPr>
          <p:nvPr>
            <p:ph type="pic" idx="2"/>
          </p:nvPr>
        </p:nvSpPr>
        <p:spPr>
          <a:xfrm>
            <a:off x="831850" y="859665"/>
            <a:ext cx="1078992" cy="54864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12" name="Google Shape;212;p24"/>
          <p:cNvGrpSpPr/>
          <p:nvPr/>
        </p:nvGrpSpPr>
        <p:grpSpPr>
          <a:xfrm flipH="1">
            <a:off x="4314481" y="1375202"/>
            <a:ext cx="7877762" cy="100800"/>
            <a:chOff x="245426" y="3240138"/>
            <a:chExt cx="4016100" cy="100800"/>
          </a:xfrm>
        </p:grpSpPr>
        <p:cxnSp>
          <p:nvCxnSpPr>
            <p:cNvPr id="213" name="Google Shape;213;p24"/>
            <p:cNvCxnSpPr>
              <a:endCxn id="214" idx="6"/>
            </p:cNvCxnSpPr>
            <p:nvPr/>
          </p:nvCxnSpPr>
          <p:spPr>
            <a:xfrm>
              <a:off x="245426" y="3290538"/>
              <a:ext cx="4016100" cy="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14" name="Google Shape;214;p24"/>
            <p:cNvSpPr/>
            <p:nvPr/>
          </p:nvSpPr>
          <p:spPr>
            <a:xfrm>
              <a:off x="4210138" y="3240138"/>
              <a:ext cx="51388" cy="1008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cxnSp>
        <p:nvCxnSpPr>
          <p:cNvPr id="215" name="Google Shape;215;p24"/>
          <p:cNvCxnSpPr/>
          <p:nvPr/>
        </p:nvCxnSpPr>
        <p:spPr>
          <a:xfrm>
            <a:off x="11580000" y="6020920"/>
            <a:ext cx="612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6" name="Google Shape;216;p24"/>
          <p:cNvSpPr/>
          <p:nvPr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217" name="Google Shape;217;p24"/>
          <p:cNvCxnSpPr/>
          <p:nvPr/>
        </p:nvCxnSpPr>
        <p:spPr>
          <a:xfrm rot="10800000" flipH="1">
            <a:off x="0" y="6020920"/>
            <a:ext cx="803275" cy="468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8" name="Google Shape;218;p24"/>
          <p:cNvSpPr/>
          <p:nvPr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19" name="Google Shape;219;p24"/>
          <p:cNvSpPr txBox="1">
            <a:spLocks noGrp="1"/>
          </p:cNvSpPr>
          <p:nvPr>
            <p:ph type="body" idx="3"/>
          </p:nvPr>
        </p:nvSpPr>
        <p:spPr>
          <a:xfrm>
            <a:off x="783723" y="3301941"/>
            <a:ext cx="3408243" cy="97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7000"/>
              <a:buNone/>
              <a:defRPr sz="7000" b="1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24"/>
          <p:cNvSpPr txBox="1">
            <a:spLocks noGrp="1"/>
          </p:cNvSpPr>
          <p:nvPr>
            <p:ph type="body" idx="4"/>
          </p:nvPr>
        </p:nvSpPr>
        <p:spPr>
          <a:xfrm>
            <a:off x="5716329" y="3394494"/>
            <a:ext cx="5678300" cy="97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24"/>
          <p:cNvSpPr txBox="1">
            <a:spLocks noGrp="1"/>
          </p:cNvSpPr>
          <p:nvPr>
            <p:ph type="body" idx="5"/>
          </p:nvPr>
        </p:nvSpPr>
        <p:spPr>
          <a:xfrm>
            <a:off x="4292016" y="3394494"/>
            <a:ext cx="1399099" cy="97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  <a:defRPr sz="2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24"/>
          <p:cNvSpPr txBox="1">
            <a:spLocks noGrp="1"/>
          </p:cNvSpPr>
          <p:nvPr>
            <p:ph type="body" idx="6"/>
          </p:nvPr>
        </p:nvSpPr>
        <p:spPr>
          <a:xfrm>
            <a:off x="783723" y="4594663"/>
            <a:ext cx="3408243" cy="97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7000"/>
              <a:buNone/>
              <a:defRPr sz="7000" b="1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3" name="Google Shape;223;p24"/>
          <p:cNvSpPr txBox="1">
            <a:spLocks noGrp="1"/>
          </p:cNvSpPr>
          <p:nvPr>
            <p:ph type="body" idx="7"/>
          </p:nvPr>
        </p:nvSpPr>
        <p:spPr>
          <a:xfrm>
            <a:off x="5716329" y="4687216"/>
            <a:ext cx="5678300" cy="97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224" name="Google Shape;224;p24"/>
          <p:cNvSpPr txBox="1">
            <a:spLocks noGrp="1"/>
          </p:cNvSpPr>
          <p:nvPr>
            <p:ph type="body" idx="8"/>
          </p:nvPr>
        </p:nvSpPr>
        <p:spPr>
          <a:xfrm>
            <a:off x="4292016" y="4687216"/>
            <a:ext cx="1399099" cy="97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  <a:defRPr sz="2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zložení obsahu s kruhy">
  <p:cSld name="Rozložení obsahu s kruhy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27" name="Google Shape;227;p25"/>
          <p:cNvSpPr txBox="1">
            <a:spLocks noGrp="1"/>
          </p:cNvSpPr>
          <p:nvPr>
            <p:ph type="title"/>
          </p:nvPr>
        </p:nvSpPr>
        <p:spPr>
          <a:xfrm>
            <a:off x="803276" y="3242645"/>
            <a:ext cx="4464049" cy="1177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Gill San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5"/>
          <p:cNvSpPr txBox="1">
            <a:spLocks noGrp="1"/>
          </p:cNvSpPr>
          <p:nvPr>
            <p:ph type="body" idx="1"/>
          </p:nvPr>
        </p:nvSpPr>
        <p:spPr>
          <a:xfrm>
            <a:off x="826770" y="4872948"/>
            <a:ext cx="4443165" cy="882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229" name="Google Shape;229;p25"/>
          <p:cNvSpPr txBox="1">
            <a:spLocks noGrp="1"/>
          </p:cNvSpPr>
          <p:nvPr>
            <p:ph type="dt" idx="10"/>
          </p:nvPr>
        </p:nvSpPr>
        <p:spPr>
          <a:xfrm>
            <a:off x="10016836" y="5878720"/>
            <a:ext cx="1336964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5"/>
          <p:cNvSpPr txBox="1">
            <a:spLocks noGrp="1"/>
          </p:cNvSpPr>
          <p:nvPr>
            <p:ph type="ftr" idx="11"/>
          </p:nvPr>
        </p:nvSpPr>
        <p:spPr>
          <a:xfrm>
            <a:off x="1169960" y="5878720"/>
            <a:ext cx="2915733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25"/>
          <p:cNvSpPr txBox="1">
            <a:spLocks noGrp="1"/>
          </p:cNvSpPr>
          <p:nvPr>
            <p:ph type="sldNum" idx="12"/>
          </p:nvPr>
        </p:nvSpPr>
        <p:spPr>
          <a:xfrm>
            <a:off x="778643" y="5879656"/>
            <a:ext cx="354492" cy="29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32" name="Google Shape;232;p25"/>
          <p:cNvSpPr>
            <a:spLocks noGrp="1"/>
          </p:cNvSpPr>
          <p:nvPr>
            <p:ph type="pic" idx="2"/>
          </p:nvPr>
        </p:nvSpPr>
        <p:spPr>
          <a:xfrm>
            <a:off x="831850" y="859665"/>
            <a:ext cx="1078992" cy="54864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33" name="Google Shape;233;p25"/>
          <p:cNvGrpSpPr/>
          <p:nvPr/>
        </p:nvGrpSpPr>
        <p:grpSpPr>
          <a:xfrm>
            <a:off x="0" y="4581382"/>
            <a:ext cx="4040200" cy="100800"/>
            <a:chOff x="-1228304" y="3240138"/>
            <a:chExt cx="4040200" cy="100800"/>
          </a:xfrm>
        </p:grpSpPr>
        <p:cxnSp>
          <p:nvCxnSpPr>
            <p:cNvPr id="234" name="Google Shape;234;p25"/>
            <p:cNvCxnSpPr/>
            <p:nvPr/>
          </p:nvCxnSpPr>
          <p:spPr>
            <a:xfrm>
              <a:off x="-1228304" y="3290538"/>
              <a:ext cx="3927524" cy="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35" name="Google Shape;235;p25"/>
            <p:cNvSpPr/>
            <p:nvPr/>
          </p:nvSpPr>
          <p:spPr>
            <a:xfrm>
              <a:off x="2711096" y="3240138"/>
              <a:ext cx="100800" cy="1008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236" name="Google Shape;236;p25"/>
          <p:cNvSpPr txBox="1">
            <a:spLocks noGrp="1"/>
          </p:cNvSpPr>
          <p:nvPr>
            <p:ph type="body" idx="3"/>
          </p:nvPr>
        </p:nvSpPr>
        <p:spPr>
          <a:xfrm>
            <a:off x="5533023" y="4551485"/>
            <a:ext cx="5855702" cy="1208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25"/>
          <p:cNvSpPr/>
          <p:nvPr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238" name="Google Shape;238;p25"/>
          <p:cNvCxnSpPr/>
          <p:nvPr/>
        </p:nvCxnSpPr>
        <p:spPr>
          <a:xfrm>
            <a:off x="11580000" y="6020920"/>
            <a:ext cx="612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9" name="Google Shape;239;p25"/>
          <p:cNvSpPr/>
          <p:nvPr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240" name="Google Shape;240;p25"/>
          <p:cNvCxnSpPr/>
          <p:nvPr/>
        </p:nvCxnSpPr>
        <p:spPr>
          <a:xfrm rot="10800000" flipH="1">
            <a:off x="0" y="6020920"/>
            <a:ext cx="803275" cy="468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1" name="Google Shape;241;p25"/>
          <p:cNvSpPr/>
          <p:nvPr/>
        </p:nvSpPr>
        <p:spPr>
          <a:xfrm>
            <a:off x="3616960" y="859665"/>
            <a:ext cx="2121408" cy="2121408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42" name="Google Shape;242;p25"/>
          <p:cNvSpPr/>
          <p:nvPr/>
        </p:nvSpPr>
        <p:spPr>
          <a:xfrm>
            <a:off x="5522965" y="836613"/>
            <a:ext cx="2816352" cy="2816352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43" name="Google Shape;243;p25"/>
          <p:cNvSpPr/>
          <p:nvPr/>
        </p:nvSpPr>
        <p:spPr>
          <a:xfrm>
            <a:off x="8123915" y="859665"/>
            <a:ext cx="3273552" cy="3273552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44" name="Google Shape;244;p25"/>
          <p:cNvSpPr txBox="1">
            <a:spLocks noGrp="1"/>
          </p:cNvSpPr>
          <p:nvPr>
            <p:ph type="body" idx="4"/>
          </p:nvPr>
        </p:nvSpPr>
        <p:spPr>
          <a:xfrm>
            <a:off x="3851931" y="1382322"/>
            <a:ext cx="1681092" cy="97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7000"/>
              <a:buFont typeface="Arial"/>
              <a:buNone/>
              <a:defRPr sz="7000" b="1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" name="Google Shape;245;p25"/>
          <p:cNvSpPr txBox="1">
            <a:spLocks noGrp="1"/>
          </p:cNvSpPr>
          <p:nvPr>
            <p:ph type="body" idx="5"/>
          </p:nvPr>
        </p:nvSpPr>
        <p:spPr>
          <a:xfrm>
            <a:off x="3927524" y="2363691"/>
            <a:ext cx="1519848" cy="617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  <a:defRPr sz="2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246" name="Google Shape;246;p25"/>
          <p:cNvSpPr txBox="1">
            <a:spLocks noGrp="1"/>
          </p:cNvSpPr>
          <p:nvPr>
            <p:ph type="body" idx="6"/>
          </p:nvPr>
        </p:nvSpPr>
        <p:spPr>
          <a:xfrm>
            <a:off x="3806132" y="1185842"/>
            <a:ext cx="1519848" cy="250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None/>
              <a:defRPr sz="1800" b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247" name="Google Shape;247;p25"/>
          <p:cNvSpPr txBox="1">
            <a:spLocks noGrp="1"/>
          </p:cNvSpPr>
          <p:nvPr>
            <p:ph type="body" idx="7"/>
          </p:nvPr>
        </p:nvSpPr>
        <p:spPr>
          <a:xfrm>
            <a:off x="6113495" y="1767897"/>
            <a:ext cx="1681092" cy="97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7000"/>
              <a:buFont typeface="Arial"/>
              <a:buNone/>
              <a:defRPr sz="7000" b="1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8" name="Google Shape;248;p25"/>
          <p:cNvSpPr txBox="1">
            <a:spLocks noGrp="1"/>
          </p:cNvSpPr>
          <p:nvPr>
            <p:ph type="body" idx="8"/>
          </p:nvPr>
        </p:nvSpPr>
        <p:spPr>
          <a:xfrm>
            <a:off x="6189088" y="2753338"/>
            <a:ext cx="1519848" cy="617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  <a:defRPr sz="2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249" name="Google Shape;249;p25"/>
          <p:cNvSpPr txBox="1">
            <a:spLocks noGrp="1"/>
          </p:cNvSpPr>
          <p:nvPr>
            <p:ph type="body" idx="9"/>
          </p:nvPr>
        </p:nvSpPr>
        <p:spPr>
          <a:xfrm>
            <a:off x="6067696" y="1537655"/>
            <a:ext cx="1519848" cy="250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None/>
              <a:defRPr sz="1800" b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25"/>
          <p:cNvSpPr txBox="1">
            <a:spLocks noGrp="1"/>
          </p:cNvSpPr>
          <p:nvPr>
            <p:ph type="body" idx="13"/>
          </p:nvPr>
        </p:nvSpPr>
        <p:spPr>
          <a:xfrm>
            <a:off x="8714444" y="2049128"/>
            <a:ext cx="2010420" cy="97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7000"/>
              <a:buFont typeface="Arial"/>
              <a:buNone/>
              <a:defRPr sz="7000" b="1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1" name="Google Shape;251;p25"/>
          <p:cNvSpPr txBox="1">
            <a:spLocks noGrp="1"/>
          </p:cNvSpPr>
          <p:nvPr>
            <p:ph type="body" idx="14"/>
          </p:nvPr>
        </p:nvSpPr>
        <p:spPr>
          <a:xfrm>
            <a:off x="8981735" y="3034569"/>
            <a:ext cx="1519848" cy="617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  <a:defRPr sz="2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252" name="Google Shape;252;p25"/>
          <p:cNvSpPr txBox="1">
            <a:spLocks noGrp="1"/>
          </p:cNvSpPr>
          <p:nvPr>
            <p:ph type="body" idx="15"/>
          </p:nvPr>
        </p:nvSpPr>
        <p:spPr>
          <a:xfrm>
            <a:off x="9089050" y="1818886"/>
            <a:ext cx="1519848" cy="250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None/>
              <a:defRPr sz="1800" b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ě obsahové části s podtitulem">
  <p:cSld name="Dvě obsahové části s podtitulem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55" name="Google Shape;255;p26"/>
          <p:cNvSpPr txBox="1">
            <a:spLocks noGrp="1"/>
          </p:cNvSpPr>
          <p:nvPr>
            <p:ph type="dt" idx="10"/>
          </p:nvPr>
        </p:nvSpPr>
        <p:spPr>
          <a:xfrm>
            <a:off x="10016836" y="5878720"/>
            <a:ext cx="1336964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6"/>
          <p:cNvSpPr txBox="1">
            <a:spLocks noGrp="1"/>
          </p:cNvSpPr>
          <p:nvPr>
            <p:ph type="ftr" idx="11"/>
          </p:nvPr>
        </p:nvSpPr>
        <p:spPr>
          <a:xfrm>
            <a:off x="1169960" y="5878720"/>
            <a:ext cx="2915733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6"/>
          <p:cNvSpPr txBox="1">
            <a:spLocks noGrp="1"/>
          </p:cNvSpPr>
          <p:nvPr>
            <p:ph type="sldNum" idx="12"/>
          </p:nvPr>
        </p:nvSpPr>
        <p:spPr>
          <a:xfrm>
            <a:off x="778643" y="5879656"/>
            <a:ext cx="354492" cy="29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58" name="Google Shape;258;p26"/>
          <p:cNvSpPr txBox="1">
            <a:spLocks noGrp="1"/>
          </p:cNvSpPr>
          <p:nvPr>
            <p:ph type="title"/>
          </p:nvPr>
        </p:nvSpPr>
        <p:spPr>
          <a:xfrm>
            <a:off x="6096000" y="707529"/>
            <a:ext cx="5314072" cy="569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Gill San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26"/>
          <p:cNvSpPr txBox="1">
            <a:spLocks noGrp="1"/>
          </p:cNvSpPr>
          <p:nvPr>
            <p:ph type="body" idx="1"/>
          </p:nvPr>
        </p:nvSpPr>
        <p:spPr>
          <a:xfrm>
            <a:off x="6096000" y="1625821"/>
            <a:ext cx="5292725" cy="97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26"/>
          <p:cNvSpPr>
            <a:spLocks noGrp="1"/>
          </p:cNvSpPr>
          <p:nvPr>
            <p:ph type="pic" idx="2"/>
          </p:nvPr>
        </p:nvSpPr>
        <p:spPr>
          <a:xfrm>
            <a:off x="831850" y="859665"/>
            <a:ext cx="1078992" cy="54864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61" name="Google Shape;261;p26"/>
          <p:cNvGrpSpPr/>
          <p:nvPr/>
        </p:nvGrpSpPr>
        <p:grpSpPr>
          <a:xfrm flipH="1">
            <a:off x="6096000" y="1383372"/>
            <a:ext cx="6096000" cy="100800"/>
            <a:chOff x="646015" y="3248308"/>
            <a:chExt cx="3107749" cy="100800"/>
          </a:xfrm>
        </p:grpSpPr>
        <p:cxnSp>
          <p:nvCxnSpPr>
            <p:cNvPr id="262" name="Google Shape;262;p26"/>
            <p:cNvCxnSpPr/>
            <p:nvPr/>
          </p:nvCxnSpPr>
          <p:spPr>
            <a:xfrm>
              <a:off x="646015" y="3290538"/>
              <a:ext cx="3107749" cy="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63" name="Google Shape;263;p26"/>
            <p:cNvSpPr/>
            <p:nvPr/>
          </p:nvSpPr>
          <p:spPr>
            <a:xfrm>
              <a:off x="3702376" y="3248308"/>
              <a:ext cx="51388" cy="1008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cxnSp>
        <p:nvCxnSpPr>
          <p:cNvPr id="264" name="Google Shape;264;p26"/>
          <p:cNvCxnSpPr/>
          <p:nvPr/>
        </p:nvCxnSpPr>
        <p:spPr>
          <a:xfrm>
            <a:off x="11580000" y="6020920"/>
            <a:ext cx="612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5" name="Google Shape;265;p26"/>
          <p:cNvSpPr/>
          <p:nvPr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266" name="Google Shape;266;p26"/>
          <p:cNvCxnSpPr/>
          <p:nvPr/>
        </p:nvCxnSpPr>
        <p:spPr>
          <a:xfrm rot="10800000" flipH="1">
            <a:off x="0" y="6020920"/>
            <a:ext cx="803275" cy="468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7" name="Google Shape;267;p26"/>
          <p:cNvSpPr/>
          <p:nvPr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68" name="Google Shape;268;p26"/>
          <p:cNvSpPr txBox="1">
            <a:spLocks noGrp="1"/>
          </p:cNvSpPr>
          <p:nvPr>
            <p:ph type="body" idx="3"/>
          </p:nvPr>
        </p:nvSpPr>
        <p:spPr>
          <a:xfrm>
            <a:off x="831851" y="3335524"/>
            <a:ext cx="4817836" cy="2248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26"/>
          <p:cNvSpPr txBox="1">
            <a:spLocks noGrp="1"/>
          </p:cNvSpPr>
          <p:nvPr>
            <p:ph type="body" idx="4"/>
          </p:nvPr>
        </p:nvSpPr>
        <p:spPr>
          <a:xfrm>
            <a:off x="831850" y="2905291"/>
            <a:ext cx="2915732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  <a:defRPr sz="2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26"/>
          <p:cNvSpPr txBox="1">
            <a:spLocks noGrp="1"/>
          </p:cNvSpPr>
          <p:nvPr>
            <p:ph type="body" idx="5"/>
          </p:nvPr>
        </p:nvSpPr>
        <p:spPr>
          <a:xfrm>
            <a:off x="6098826" y="3335524"/>
            <a:ext cx="5311245" cy="2248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26"/>
          <p:cNvSpPr txBox="1">
            <a:spLocks noGrp="1"/>
          </p:cNvSpPr>
          <p:nvPr>
            <p:ph type="body" idx="6"/>
          </p:nvPr>
        </p:nvSpPr>
        <p:spPr>
          <a:xfrm>
            <a:off x="6098826" y="2905291"/>
            <a:ext cx="2915732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  <a:defRPr sz="2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zložení grafu">
  <p:cSld name="Rozložení grafu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74" name="Google Shape;274;p27"/>
          <p:cNvSpPr txBox="1">
            <a:spLocks noGrp="1"/>
          </p:cNvSpPr>
          <p:nvPr>
            <p:ph type="dt" idx="10"/>
          </p:nvPr>
        </p:nvSpPr>
        <p:spPr>
          <a:xfrm>
            <a:off x="10016836" y="5878720"/>
            <a:ext cx="1336964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27"/>
          <p:cNvSpPr txBox="1">
            <a:spLocks noGrp="1"/>
          </p:cNvSpPr>
          <p:nvPr>
            <p:ph type="ftr" idx="11"/>
          </p:nvPr>
        </p:nvSpPr>
        <p:spPr>
          <a:xfrm>
            <a:off x="1169960" y="5878720"/>
            <a:ext cx="2915733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27"/>
          <p:cNvSpPr txBox="1">
            <a:spLocks noGrp="1"/>
          </p:cNvSpPr>
          <p:nvPr>
            <p:ph type="sldNum" idx="12"/>
          </p:nvPr>
        </p:nvSpPr>
        <p:spPr>
          <a:xfrm>
            <a:off x="778643" y="5879656"/>
            <a:ext cx="354492" cy="29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77" name="Google Shape;277;p27"/>
          <p:cNvSpPr txBox="1">
            <a:spLocks noGrp="1"/>
          </p:cNvSpPr>
          <p:nvPr>
            <p:ph type="title"/>
          </p:nvPr>
        </p:nvSpPr>
        <p:spPr>
          <a:xfrm>
            <a:off x="806105" y="707529"/>
            <a:ext cx="3704150" cy="569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Gill San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8" name="Google Shape;278;p27"/>
          <p:cNvGrpSpPr/>
          <p:nvPr/>
        </p:nvGrpSpPr>
        <p:grpSpPr>
          <a:xfrm>
            <a:off x="-6" y="1374243"/>
            <a:ext cx="4319045" cy="100800"/>
            <a:chOff x="646012" y="3239179"/>
            <a:chExt cx="2201856" cy="100800"/>
          </a:xfrm>
        </p:grpSpPr>
        <p:cxnSp>
          <p:nvCxnSpPr>
            <p:cNvPr id="279" name="Google Shape;279;p27"/>
            <p:cNvCxnSpPr/>
            <p:nvPr/>
          </p:nvCxnSpPr>
          <p:spPr>
            <a:xfrm>
              <a:off x="646012" y="3290538"/>
              <a:ext cx="2165636" cy="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80" name="Google Shape;280;p27"/>
            <p:cNvSpPr/>
            <p:nvPr/>
          </p:nvSpPr>
          <p:spPr>
            <a:xfrm>
              <a:off x="2796480" y="3239179"/>
              <a:ext cx="51388" cy="1008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cxnSp>
        <p:nvCxnSpPr>
          <p:cNvPr id="281" name="Google Shape;281;p27"/>
          <p:cNvCxnSpPr/>
          <p:nvPr/>
        </p:nvCxnSpPr>
        <p:spPr>
          <a:xfrm>
            <a:off x="11580000" y="6020920"/>
            <a:ext cx="612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2" name="Google Shape;282;p27"/>
          <p:cNvSpPr/>
          <p:nvPr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283" name="Google Shape;283;p27"/>
          <p:cNvCxnSpPr/>
          <p:nvPr/>
        </p:nvCxnSpPr>
        <p:spPr>
          <a:xfrm rot="10800000" flipH="1">
            <a:off x="0" y="6020920"/>
            <a:ext cx="803275" cy="468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4" name="Google Shape;284;p27"/>
          <p:cNvSpPr/>
          <p:nvPr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85" name="Google Shape;285;p27" descr="Kvadrant s logy konkurence"/>
          <p:cNvSpPr>
            <a:spLocks noGrp="1"/>
          </p:cNvSpPr>
          <p:nvPr>
            <p:ph type="pic" idx="2"/>
          </p:nvPr>
        </p:nvSpPr>
        <p:spPr>
          <a:xfrm>
            <a:off x="3928670" y="2872719"/>
            <a:ext cx="1772153" cy="777240"/>
          </a:xfrm>
          <a:prstGeom prst="rect">
            <a:avLst/>
          </a:prstGeom>
          <a:noFill/>
          <a:ln>
            <a:noFill/>
          </a:ln>
        </p:spPr>
      </p:sp>
      <p:sp>
        <p:nvSpPr>
          <p:cNvPr id="286" name="Google Shape;286;p27" descr="Kvadrant s logy konkurence"/>
          <p:cNvSpPr>
            <a:spLocks noGrp="1"/>
          </p:cNvSpPr>
          <p:nvPr>
            <p:ph type="pic" idx="3"/>
          </p:nvPr>
        </p:nvSpPr>
        <p:spPr>
          <a:xfrm>
            <a:off x="806105" y="2171148"/>
            <a:ext cx="1655064" cy="777240"/>
          </a:xfrm>
          <a:prstGeom prst="rect">
            <a:avLst/>
          </a:prstGeom>
          <a:noFill/>
          <a:ln>
            <a:noFill/>
          </a:ln>
        </p:spPr>
      </p:sp>
      <p:sp>
        <p:nvSpPr>
          <p:cNvPr id="287" name="Google Shape;287;p27" descr="Kvadrant s logy konkurence"/>
          <p:cNvSpPr>
            <a:spLocks noGrp="1"/>
          </p:cNvSpPr>
          <p:nvPr>
            <p:ph type="pic" idx="4"/>
          </p:nvPr>
        </p:nvSpPr>
        <p:spPr>
          <a:xfrm>
            <a:off x="2729582" y="4456262"/>
            <a:ext cx="1772153" cy="777240"/>
          </a:xfrm>
          <a:prstGeom prst="rect">
            <a:avLst/>
          </a:prstGeom>
          <a:noFill/>
          <a:ln>
            <a:noFill/>
          </a:ln>
        </p:spPr>
      </p:sp>
      <p:sp>
        <p:nvSpPr>
          <p:cNvPr id="288" name="Google Shape;288;p27" descr="Kvadrant s logy konkurence"/>
          <p:cNvSpPr>
            <a:spLocks noGrp="1"/>
          </p:cNvSpPr>
          <p:nvPr>
            <p:ph type="pic" idx="5"/>
          </p:nvPr>
        </p:nvSpPr>
        <p:spPr>
          <a:xfrm>
            <a:off x="6829546" y="2770168"/>
            <a:ext cx="1772153" cy="777240"/>
          </a:xfrm>
          <a:prstGeom prst="rect">
            <a:avLst/>
          </a:prstGeom>
          <a:noFill/>
          <a:ln>
            <a:noFill/>
          </a:ln>
        </p:spPr>
      </p:sp>
      <p:sp>
        <p:nvSpPr>
          <p:cNvPr id="289" name="Google Shape;289;p27" descr="Kvadrant s logy konkurence"/>
          <p:cNvSpPr>
            <a:spLocks noGrp="1"/>
          </p:cNvSpPr>
          <p:nvPr>
            <p:ph type="pic" idx="6"/>
          </p:nvPr>
        </p:nvSpPr>
        <p:spPr>
          <a:xfrm>
            <a:off x="6610067" y="4588832"/>
            <a:ext cx="1772153" cy="777240"/>
          </a:xfrm>
          <a:prstGeom prst="rect">
            <a:avLst/>
          </a:prstGeom>
          <a:noFill/>
          <a:ln>
            <a:noFill/>
          </a:ln>
        </p:spPr>
      </p:sp>
      <p:sp>
        <p:nvSpPr>
          <p:cNvPr id="290" name="Google Shape;290;p27" descr="Kvadrant s logy konkurence"/>
          <p:cNvSpPr>
            <a:spLocks noGrp="1"/>
          </p:cNvSpPr>
          <p:nvPr>
            <p:ph type="pic" idx="7"/>
          </p:nvPr>
        </p:nvSpPr>
        <p:spPr>
          <a:xfrm>
            <a:off x="9571158" y="4977452"/>
            <a:ext cx="1772153" cy="777240"/>
          </a:xfrm>
          <a:prstGeom prst="rect">
            <a:avLst/>
          </a:prstGeom>
          <a:noFill/>
          <a:ln>
            <a:noFill/>
          </a:ln>
        </p:spPr>
      </p:sp>
      <p:sp>
        <p:nvSpPr>
          <p:cNvPr id="291" name="Google Shape;291;p27"/>
          <p:cNvSpPr txBox="1">
            <a:spLocks noGrp="1"/>
          </p:cNvSpPr>
          <p:nvPr>
            <p:ph type="body" idx="1"/>
          </p:nvPr>
        </p:nvSpPr>
        <p:spPr>
          <a:xfrm>
            <a:off x="789869" y="3642757"/>
            <a:ext cx="2741612" cy="248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2pPr>
            <a:lvl3pPr marL="1371600" lvl="2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 b="1"/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 b="1"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 b="1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2" name="Google Shape;292;p27"/>
          <p:cNvSpPr txBox="1">
            <a:spLocks noGrp="1"/>
          </p:cNvSpPr>
          <p:nvPr>
            <p:ph type="body" idx="8"/>
          </p:nvPr>
        </p:nvSpPr>
        <p:spPr>
          <a:xfrm>
            <a:off x="6315481" y="5884080"/>
            <a:ext cx="2741612" cy="248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2pPr>
            <a:lvl3pPr marL="1371600" lvl="2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 b="1"/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 b="1"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 b="1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3" name="Google Shape;293;p27"/>
          <p:cNvSpPr txBox="1">
            <a:spLocks noGrp="1"/>
          </p:cNvSpPr>
          <p:nvPr>
            <p:ph type="body" idx="9"/>
          </p:nvPr>
        </p:nvSpPr>
        <p:spPr>
          <a:xfrm>
            <a:off x="6315481" y="1343118"/>
            <a:ext cx="2741612" cy="248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2pPr>
            <a:lvl3pPr marL="1371600" lvl="2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 b="1"/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 b="1"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 b="1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4" name="Google Shape;294;p27"/>
          <p:cNvSpPr>
            <a:spLocks noGrp="1"/>
          </p:cNvSpPr>
          <p:nvPr>
            <p:ph type="pic" idx="13"/>
          </p:nvPr>
        </p:nvSpPr>
        <p:spPr>
          <a:xfrm>
            <a:off x="9417999" y="1977257"/>
            <a:ext cx="1481328" cy="758952"/>
          </a:xfrm>
          <a:prstGeom prst="rect">
            <a:avLst/>
          </a:prstGeom>
          <a:noFill/>
          <a:ln>
            <a:noFill/>
          </a:ln>
        </p:spPr>
      </p:sp>
      <p:sp>
        <p:nvSpPr>
          <p:cNvPr id="295" name="Google Shape;295;p27"/>
          <p:cNvSpPr txBox="1">
            <a:spLocks noGrp="1"/>
          </p:cNvSpPr>
          <p:nvPr>
            <p:ph type="body" idx="14"/>
          </p:nvPr>
        </p:nvSpPr>
        <p:spPr>
          <a:xfrm>
            <a:off x="8651686" y="3642757"/>
            <a:ext cx="2741612" cy="248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2pPr>
            <a:lvl3pPr marL="1371600" lvl="2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 b="1"/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 b="1"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 b="1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96" name="Google Shape;296;p27"/>
          <p:cNvGrpSpPr/>
          <p:nvPr/>
        </p:nvGrpSpPr>
        <p:grpSpPr>
          <a:xfrm>
            <a:off x="6045600" y="1376748"/>
            <a:ext cx="100800" cy="5481252"/>
            <a:chOff x="6045600" y="1376748"/>
            <a:chExt cx="100800" cy="5481252"/>
          </a:xfrm>
        </p:grpSpPr>
        <p:cxnSp>
          <p:nvCxnSpPr>
            <p:cNvPr id="297" name="Google Shape;297;p27"/>
            <p:cNvCxnSpPr/>
            <p:nvPr/>
          </p:nvCxnSpPr>
          <p:spPr>
            <a:xfrm rot="-5400000">
              <a:off x="3389377" y="4151376"/>
              <a:ext cx="5413248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98" name="Google Shape;298;p27"/>
            <p:cNvSpPr/>
            <p:nvPr/>
          </p:nvSpPr>
          <p:spPr>
            <a:xfrm>
              <a:off x="6045600" y="1376748"/>
              <a:ext cx="100800" cy="100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299" name="Google Shape;299;p27"/>
          <p:cNvGrpSpPr/>
          <p:nvPr/>
        </p:nvGrpSpPr>
        <p:grpSpPr>
          <a:xfrm rot="5400000">
            <a:off x="5669857" y="-1673474"/>
            <a:ext cx="100800" cy="11440514"/>
            <a:chOff x="6045600" y="1329588"/>
            <a:chExt cx="100800" cy="11440514"/>
          </a:xfrm>
        </p:grpSpPr>
        <p:cxnSp>
          <p:nvCxnSpPr>
            <p:cNvPr id="300" name="Google Shape;300;p27"/>
            <p:cNvCxnSpPr/>
            <p:nvPr/>
          </p:nvCxnSpPr>
          <p:spPr>
            <a:xfrm rot="-5400000">
              <a:off x="408032" y="7082102"/>
              <a:ext cx="1137600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01" name="Google Shape;301;p27"/>
            <p:cNvSpPr/>
            <p:nvPr/>
          </p:nvSpPr>
          <p:spPr>
            <a:xfrm>
              <a:off x="6045600" y="1329588"/>
              <a:ext cx="100800" cy="100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zložení pro tři oddíly">
  <p:cSld name="Rozložení pro tři oddí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04" name="Google Shape;304;p28"/>
          <p:cNvSpPr txBox="1">
            <a:spLocks noGrp="1"/>
          </p:cNvSpPr>
          <p:nvPr>
            <p:ph type="title"/>
          </p:nvPr>
        </p:nvSpPr>
        <p:spPr>
          <a:xfrm>
            <a:off x="803277" y="1512271"/>
            <a:ext cx="2828198" cy="128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Gill San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28"/>
          <p:cNvSpPr txBox="1">
            <a:spLocks noGrp="1"/>
          </p:cNvSpPr>
          <p:nvPr>
            <p:ph type="body" idx="1"/>
          </p:nvPr>
        </p:nvSpPr>
        <p:spPr>
          <a:xfrm>
            <a:off x="826771" y="3148315"/>
            <a:ext cx="2216876" cy="2098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28"/>
          <p:cNvSpPr txBox="1">
            <a:spLocks noGrp="1"/>
          </p:cNvSpPr>
          <p:nvPr>
            <p:ph type="dt" idx="10"/>
          </p:nvPr>
        </p:nvSpPr>
        <p:spPr>
          <a:xfrm>
            <a:off x="10016836" y="5878720"/>
            <a:ext cx="1336964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28"/>
          <p:cNvSpPr txBox="1">
            <a:spLocks noGrp="1"/>
          </p:cNvSpPr>
          <p:nvPr>
            <p:ph type="ftr" idx="11"/>
          </p:nvPr>
        </p:nvSpPr>
        <p:spPr>
          <a:xfrm>
            <a:off x="1169960" y="5878720"/>
            <a:ext cx="2915733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28"/>
          <p:cNvSpPr txBox="1">
            <a:spLocks noGrp="1"/>
          </p:cNvSpPr>
          <p:nvPr>
            <p:ph type="sldNum" idx="12"/>
          </p:nvPr>
        </p:nvSpPr>
        <p:spPr>
          <a:xfrm>
            <a:off x="778643" y="5879656"/>
            <a:ext cx="354492" cy="29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09" name="Google Shape;309;p28"/>
          <p:cNvSpPr>
            <a:spLocks noGrp="1"/>
          </p:cNvSpPr>
          <p:nvPr>
            <p:ph type="pic" idx="2"/>
          </p:nvPr>
        </p:nvSpPr>
        <p:spPr>
          <a:xfrm>
            <a:off x="831850" y="859665"/>
            <a:ext cx="1078992" cy="54864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10" name="Google Shape;310;p28"/>
          <p:cNvGrpSpPr/>
          <p:nvPr/>
        </p:nvGrpSpPr>
        <p:grpSpPr>
          <a:xfrm>
            <a:off x="0" y="2897696"/>
            <a:ext cx="3530066" cy="100800"/>
            <a:chOff x="0" y="3240138"/>
            <a:chExt cx="3530066" cy="100800"/>
          </a:xfrm>
        </p:grpSpPr>
        <p:cxnSp>
          <p:nvCxnSpPr>
            <p:cNvPr id="311" name="Google Shape;311;p28"/>
            <p:cNvCxnSpPr/>
            <p:nvPr/>
          </p:nvCxnSpPr>
          <p:spPr>
            <a:xfrm>
              <a:off x="0" y="3290538"/>
              <a:ext cx="3488267" cy="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12" name="Google Shape;312;p28"/>
            <p:cNvSpPr/>
            <p:nvPr/>
          </p:nvSpPr>
          <p:spPr>
            <a:xfrm>
              <a:off x="3429266" y="3240138"/>
              <a:ext cx="100800" cy="1008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313" name="Google Shape;313;p28"/>
          <p:cNvSpPr/>
          <p:nvPr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314" name="Google Shape;314;p28"/>
          <p:cNvCxnSpPr/>
          <p:nvPr/>
        </p:nvCxnSpPr>
        <p:spPr>
          <a:xfrm>
            <a:off x="11580000" y="6020920"/>
            <a:ext cx="612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p28"/>
          <p:cNvSpPr/>
          <p:nvPr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316" name="Google Shape;316;p28"/>
          <p:cNvCxnSpPr/>
          <p:nvPr/>
        </p:nvCxnSpPr>
        <p:spPr>
          <a:xfrm rot="10800000" flipH="1">
            <a:off x="0" y="6020920"/>
            <a:ext cx="803275" cy="468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7" name="Google Shape;317;p28"/>
          <p:cNvSpPr>
            <a:spLocks noGrp="1"/>
          </p:cNvSpPr>
          <p:nvPr>
            <p:ph type="body" idx="3"/>
          </p:nvPr>
        </p:nvSpPr>
        <p:spPr>
          <a:xfrm>
            <a:off x="4475261" y="2631676"/>
            <a:ext cx="978408" cy="978408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72000" rIns="0" bIns="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7000"/>
              <a:buNone/>
              <a:defRPr sz="7000" b="1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8" name="Google Shape;318;p28"/>
          <p:cNvSpPr>
            <a:spLocks noGrp="1"/>
          </p:cNvSpPr>
          <p:nvPr>
            <p:ph type="body" idx="4"/>
          </p:nvPr>
        </p:nvSpPr>
        <p:spPr>
          <a:xfrm>
            <a:off x="7436251" y="2015540"/>
            <a:ext cx="978408" cy="978408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6000" rIns="0" bIns="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7000"/>
              <a:buNone/>
              <a:defRPr sz="7000" b="1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9" name="Google Shape;319;p28"/>
          <p:cNvSpPr>
            <a:spLocks noGrp="1"/>
          </p:cNvSpPr>
          <p:nvPr>
            <p:ph type="body" idx="5"/>
          </p:nvPr>
        </p:nvSpPr>
        <p:spPr>
          <a:xfrm>
            <a:off x="10397240" y="1239687"/>
            <a:ext cx="978408" cy="978408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6000" rIns="0" bIns="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7000"/>
              <a:buNone/>
              <a:defRPr sz="7000" b="1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20" name="Google Shape;320;p28"/>
          <p:cNvCxnSpPr/>
          <p:nvPr/>
        </p:nvCxnSpPr>
        <p:spPr>
          <a:xfrm rot="-5400000">
            <a:off x="4068065" y="1728891"/>
            <a:ext cx="1792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1" name="Google Shape;321;p28"/>
          <p:cNvCxnSpPr/>
          <p:nvPr/>
        </p:nvCxnSpPr>
        <p:spPr>
          <a:xfrm>
            <a:off x="4964465" y="836613"/>
            <a:ext cx="5925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2" name="Google Shape;322;p28"/>
          <p:cNvCxnSpPr/>
          <p:nvPr/>
        </p:nvCxnSpPr>
        <p:spPr>
          <a:xfrm rot="-5400000">
            <a:off x="10688444" y="1030491"/>
            <a:ext cx="396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3" name="Google Shape;323;p28"/>
          <p:cNvCxnSpPr/>
          <p:nvPr/>
        </p:nvCxnSpPr>
        <p:spPr>
          <a:xfrm rot="10800000">
            <a:off x="7925455" y="837355"/>
            <a:ext cx="0" cy="117818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4" name="Google Shape;324;p28"/>
          <p:cNvSpPr txBox="1">
            <a:spLocks noGrp="1"/>
          </p:cNvSpPr>
          <p:nvPr>
            <p:ph type="body" idx="6"/>
          </p:nvPr>
        </p:nvSpPr>
        <p:spPr>
          <a:xfrm>
            <a:off x="3151266" y="4543170"/>
            <a:ext cx="2589369" cy="1280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28"/>
          <p:cNvSpPr txBox="1">
            <a:spLocks noGrp="1"/>
          </p:cNvSpPr>
          <p:nvPr>
            <p:ph type="body" idx="7"/>
          </p:nvPr>
        </p:nvSpPr>
        <p:spPr>
          <a:xfrm>
            <a:off x="3151265" y="4246467"/>
            <a:ext cx="2415199" cy="236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  <a:defRPr sz="1600" b="0" i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326" name="Google Shape;326;p28"/>
          <p:cNvSpPr txBox="1">
            <a:spLocks noGrp="1"/>
          </p:cNvSpPr>
          <p:nvPr>
            <p:ph type="body" idx="8"/>
          </p:nvPr>
        </p:nvSpPr>
        <p:spPr>
          <a:xfrm>
            <a:off x="3151265" y="3883902"/>
            <a:ext cx="2415199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  <a:defRPr sz="2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327" name="Google Shape;327;p28"/>
          <p:cNvSpPr txBox="1">
            <a:spLocks noGrp="1"/>
          </p:cNvSpPr>
          <p:nvPr>
            <p:ph type="body" idx="9"/>
          </p:nvPr>
        </p:nvSpPr>
        <p:spPr>
          <a:xfrm>
            <a:off x="6048861" y="3849559"/>
            <a:ext cx="2589369" cy="1786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328" name="Google Shape;328;p28"/>
          <p:cNvSpPr txBox="1">
            <a:spLocks noGrp="1"/>
          </p:cNvSpPr>
          <p:nvPr>
            <p:ph type="body" idx="13"/>
          </p:nvPr>
        </p:nvSpPr>
        <p:spPr>
          <a:xfrm>
            <a:off x="6048860" y="3552857"/>
            <a:ext cx="2415199" cy="236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  <a:defRPr sz="1600" b="0" i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329" name="Google Shape;329;p28"/>
          <p:cNvSpPr txBox="1">
            <a:spLocks noGrp="1"/>
          </p:cNvSpPr>
          <p:nvPr>
            <p:ph type="body" idx="14"/>
          </p:nvPr>
        </p:nvSpPr>
        <p:spPr>
          <a:xfrm>
            <a:off x="6048860" y="3190292"/>
            <a:ext cx="2415199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  <a:defRPr sz="2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330" name="Google Shape;330;p28"/>
          <p:cNvSpPr txBox="1">
            <a:spLocks noGrp="1"/>
          </p:cNvSpPr>
          <p:nvPr>
            <p:ph type="body" idx="15"/>
          </p:nvPr>
        </p:nvSpPr>
        <p:spPr>
          <a:xfrm>
            <a:off x="8975159" y="3147170"/>
            <a:ext cx="2589369" cy="2311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331" name="Google Shape;331;p28"/>
          <p:cNvSpPr txBox="1">
            <a:spLocks noGrp="1"/>
          </p:cNvSpPr>
          <p:nvPr>
            <p:ph type="body" idx="16"/>
          </p:nvPr>
        </p:nvSpPr>
        <p:spPr>
          <a:xfrm>
            <a:off x="8975158" y="2850467"/>
            <a:ext cx="2415199" cy="236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  <a:defRPr sz="1600" b="0" i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332" name="Google Shape;332;p28"/>
          <p:cNvSpPr txBox="1">
            <a:spLocks noGrp="1"/>
          </p:cNvSpPr>
          <p:nvPr>
            <p:ph type="body" idx="17"/>
          </p:nvPr>
        </p:nvSpPr>
        <p:spPr>
          <a:xfrm>
            <a:off x="8975158" y="2487902"/>
            <a:ext cx="2415199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  <a:defRPr sz="2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zložení obsahu tabulek a grafů">
  <p:cSld name="Rozložení obsahu tabulek a grafů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35" name="Google Shape;335;p29"/>
          <p:cNvSpPr txBox="1">
            <a:spLocks noGrp="1"/>
          </p:cNvSpPr>
          <p:nvPr>
            <p:ph type="dt" idx="10"/>
          </p:nvPr>
        </p:nvSpPr>
        <p:spPr>
          <a:xfrm>
            <a:off x="10016836" y="5878720"/>
            <a:ext cx="1336964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29"/>
          <p:cNvSpPr txBox="1">
            <a:spLocks noGrp="1"/>
          </p:cNvSpPr>
          <p:nvPr>
            <p:ph type="ftr" idx="11"/>
          </p:nvPr>
        </p:nvSpPr>
        <p:spPr>
          <a:xfrm>
            <a:off x="1169960" y="5878720"/>
            <a:ext cx="2915733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9"/>
          <p:cNvSpPr txBox="1">
            <a:spLocks noGrp="1"/>
          </p:cNvSpPr>
          <p:nvPr>
            <p:ph type="sldNum" idx="12"/>
          </p:nvPr>
        </p:nvSpPr>
        <p:spPr>
          <a:xfrm>
            <a:off x="778643" y="5879656"/>
            <a:ext cx="354492" cy="29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38" name="Google Shape;338;p29"/>
          <p:cNvSpPr txBox="1">
            <a:spLocks noGrp="1"/>
          </p:cNvSpPr>
          <p:nvPr>
            <p:ph type="title"/>
          </p:nvPr>
        </p:nvSpPr>
        <p:spPr>
          <a:xfrm>
            <a:off x="6096000" y="707529"/>
            <a:ext cx="5314072" cy="569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Gill San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9"/>
          <p:cNvSpPr>
            <a:spLocks noGrp="1"/>
          </p:cNvSpPr>
          <p:nvPr>
            <p:ph type="pic" idx="2"/>
          </p:nvPr>
        </p:nvSpPr>
        <p:spPr>
          <a:xfrm>
            <a:off x="831850" y="859665"/>
            <a:ext cx="1078992" cy="54864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40" name="Google Shape;340;p29"/>
          <p:cNvGrpSpPr/>
          <p:nvPr/>
        </p:nvGrpSpPr>
        <p:grpSpPr>
          <a:xfrm flipH="1">
            <a:off x="6096000" y="1383372"/>
            <a:ext cx="6096000" cy="100800"/>
            <a:chOff x="646015" y="3248308"/>
            <a:chExt cx="3107749" cy="100800"/>
          </a:xfrm>
        </p:grpSpPr>
        <p:cxnSp>
          <p:nvCxnSpPr>
            <p:cNvPr id="341" name="Google Shape;341;p29"/>
            <p:cNvCxnSpPr/>
            <p:nvPr/>
          </p:nvCxnSpPr>
          <p:spPr>
            <a:xfrm>
              <a:off x="646015" y="3290538"/>
              <a:ext cx="3107749" cy="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42" name="Google Shape;342;p29"/>
            <p:cNvSpPr/>
            <p:nvPr/>
          </p:nvSpPr>
          <p:spPr>
            <a:xfrm>
              <a:off x="3702376" y="3248308"/>
              <a:ext cx="51388" cy="1008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cxnSp>
        <p:nvCxnSpPr>
          <p:cNvPr id="343" name="Google Shape;343;p29"/>
          <p:cNvCxnSpPr/>
          <p:nvPr/>
        </p:nvCxnSpPr>
        <p:spPr>
          <a:xfrm>
            <a:off x="11580000" y="6020920"/>
            <a:ext cx="612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4" name="Google Shape;344;p29"/>
          <p:cNvSpPr/>
          <p:nvPr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345" name="Google Shape;345;p29"/>
          <p:cNvCxnSpPr/>
          <p:nvPr/>
        </p:nvCxnSpPr>
        <p:spPr>
          <a:xfrm rot="10800000" flipH="1">
            <a:off x="0" y="6020920"/>
            <a:ext cx="803275" cy="468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6" name="Google Shape;346;p29"/>
          <p:cNvSpPr/>
          <p:nvPr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47" name="Google Shape;347;p29"/>
          <p:cNvSpPr txBox="1">
            <a:spLocks noGrp="1"/>
          </p:cNvSpPr>
          <p:nvPr>
            <p:ph type="body" idx="1"/>
          </p:nvPr>
        </p:nvSpPr>
        <p:spPr>
          <a:xfrm>
            <a:off x="831850" y="2031832"/>
            <a:ext cx="2915732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  <a:defRPr sz="2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29"/>
          <p:cNvSpPr txBox="1">
            <a:spLocks noGrp="1"/>
          </p:cNvSpPr>
          <p:nvPr>
            <p:ph type="body" idx="3"/>
          </p:nvPr>
        </p:nvSpPr>
        <p:spPr>
          <a:xfrm>
            <a:off x="6096000" y="2031832"/>
            <a:ext cx="2915732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  <a:defRPr sz="2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349" name="Google Shape;349;p29"/>
          <p:cNvSpPr txBox="1">
            <a:spLocks noGrp="1"/>
          </p:cNvSpPr>
          <p:nvPr>
            <p:ph type="body" idx="4"/>
          </p:nvPr>
        </p:nvSpPr>
        <p:spPr>
          <a:xfrm>
            <a:off x="803275" y="2524125"/>
            <a:ext cx="4970463" cy="2935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0" name="Google Shape;350;p29"/>
          <p:cNvSpPr txBox="1">
            <a:spLocks noGrp="1"/>
          </p:cNvSpPr>
          <p:nvPr>
            <p:ph type="body" idx="5"/>
          </p:nvPr>
        </p:nvSpPr>
        <p:spPr>
          <a:xfrm>
            <a:off x="6096000" y="2524125"/>
            <a:ext cx="4970463" cy="2935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zložení obsahu časové osy">
  <p:cSld name="Rozložení obsahu časové osy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53" name="Google Shape;353;p30"/>
          <p:cNvSpPr txBox="1">
            <a:spLocks noGrp="1"/>
          </p:cNvSpPr>
          <p:nvPr>
            <p:ph type="dt" idx="10"/>
          </p:nvPr>
        </p:nvSpPr>
        <p:spPr>
          <a:xfrm>
            <a:off x="10016836" y="5878720"/>
            <a:ext cx="1336964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30"/>
          <p:cNvSpPr txBox="1">
            <a:spLocks noGrp="1"/>
          </p:cNvSpPr>
          <p:nvPr>
            <p:ph type="ftr" idx="11"/>
          </p:nvPr>
        </p:nvSpPr>
        <p:spPr>
          <a:xfrm>
            <a:off x="1169960" y="5878720"/>
            <a:ext cx="2915733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30"/>
          <p:cNvSpPr txBox="1">
            <a:spLocks noGrp="1"/>
          </p:cNvSpPr>
          <p:nvPr>
            <p:ph type="sldNum" idx="12"/>
          </p:nvPr>
        </p:nvSpPr>
        <p:spPr>
          <a:xfrm>
            <a:off x="778643" y="5879656"/>
            <a:ext cx="354492" cy="29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56" name="Google Shape;356;p30"/>
          <p:cNvSpPr txBox="1">
            <a:spLocks noGrp="1"/>
          </p:cNvSpPr>
          <p:nvPr>
            <p:ph type="title"/>
          </p:nvPr>
        </p:nvSpPr>
        <p:spPr>
          <a:xfrm>
            <a:off x="8736466" y="707529"/>
            <a:ext cx="2673606" cy="569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Gill San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30"/>
          <p:cNvSpPr txBox="1">
            <a:spLocks noGrp="1"/>
          </p:cNvSpPr>
          <p:nvPr>
            <p:ph type="body" idx="1"/>
          </p:nvPr>
        </p:nvSpPr>
        <p:spPr>
          <a:xfrm>
            <a:off x="9147803" y="1625821"/>
            <a:ext cx="2262267" cy="202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358" name="Google Shape;358;p30"/>
          <p:cNvSpPr>
            <a:spLocks noGrp="1"/>
          </p:cNvSpPr>
          <p:nvPr>
            <p:ph type="pic" idx="2"/>
          </p:nvPr>
        </p:nvSpPr>
        <p:spPr>
          <a:xfrm>
            <a:off x="831850" y="859665"/>
            <a:ext cx="1078992" cy="54864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59" name="Google Shape;359;p30"/>
          <p:cNvGrpSpPr/>
          <p:nvPr/>
        </p:nvGrpSpPr>
        <p:grpSpPr>
          <a:xfrm flipH="1">
            <a:off x="9186215" y="1375202"/>
            <a:ext cx="3005785" cy="100800"/>
            <a:chOff x="2729180" y="3240138"/>
            <a:chExt cx="1532346" cy="100800"/>
          </a:xfrm>
        </p:grpSpPr>
        <p:cxnSp>
          <p:nvCxnSpPr>
            <p:cNvPr id="360" name="Google Shape;360;p30"/>
            <p:cNvCxnSpPr/>
            <p:nvPr/>
          </p:nvCxnSpPr>
          <p:spPr>
            <a:xfrm>
              <a:off x="2729180" y="3290538"/>
              <a:ext cx="1504927" cy="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61" name="Google Shape;361;p30"/>
            <p:cNvSpPr/>
            <p:nvPr/>
          </p:nvSpPr>
          <p:spPr>
            <a:xfrm>
              <a:off x="4210138" y="3240138"/>
              <a:ext cx="51388" cy="1008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cxnSp>
        <p:nvCxnSpPr>
          <p:cNvPr id="362" name="Google Shape;362;p30"/>
          <p:cNvCxnSpPr/>
          <p:nvPr/>
        </p:nvCxnSpPr>
        <p:spPr>
          <a:xfrm>
            <a:off x="11580000" y="6020920"/>
            <a:ext cx="612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3" name="Google Shape;363;p30"/>
          <p:cNvSpPr/>
          <p:nvPr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364" name="Google Shape;364;p30"/>
          <p:cNvCxnSpPr/>
          <p:nvPr/>
        </p:nvCxnSpPr>
        <p:spPr>
          <a:xfrm rot="10800000" flipH="1">
            <a:off x="0" y="6020920"/>
            <a:ext cx="803275" cy="468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5" name="Google Shape;365;p30"/>
          <p:cNvSpPr/>
          <p:nvPr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66" name="Google Shape;366;p30"/>
          <p:cNvSpPr txBox="1">
            <a:spLocks noGrp="1"/>
          </p:cNvSpPr>
          <p:nvPr>
            <p:ph type="body" idx="3"/>
          </p:nvPr>
        </p:nvSpPr>
        <p:spPr>
          <a:xfrm>
            <a:off x="2618284" y="685667"/>
            <a:ext cx="2616212" cy="97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7000"/>
              <a:buNone/>
              <a:defRPr sz="7000" b="1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7" name="Google Shape;367;p30"/>
          <p:cNvSpPr txBox="1">
            <a:spLocks noGrp="1"/>
          </p:cNvSpPr>
          <p:nvPr>
            <p:ph type="body" idx="4"/>
          </p:nvPr>
        </p:nvSpPr>
        <p:spPr>
          <a:xfrm>
            <a:off x="5930241" y="1079309"/>
            <a:ext cx="2810591" cy="758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368" name="Google Shape;368;p30"/>
          <p:cNvSpPr txBox="1">
            <a:spLocks noGrp="1"/>
          </p:cNvSpPr>
          <p:nvPr>
            <p:ph type="body" idx="5"/>
          </p:nvPr>
        </p:nvSpPr>
        <p:spPr>
          <a:xfrm>
            <a:off x="5930241" y="786637"/>
            <a:ext cx="2810591" cy="29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  <a:defRPr sz="2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cxnSp>
        <p:nvCxnSpPr>
          <p:cNvPr id="369" name="Google Shape;369;p30"/>
          <p:cNvCxnSpPr/>
          <p:nvPr/>
        </p:nvCxnSpPr>
        <p:spPr>
          <a:xfrm rot="-5400000">
            <a:off x="2094269" y="3429000"/>
            <a:ext cx="6858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0" name="Google Shape;370;p30"/>
          <p:cNvSpPr/>
          <p:nvPr/>
        </p:nvSpPr>
        <p:spPr>
          <a:xfrm>
            <a:off x="5372392" y="959827"/>
            <a:ext cx="301752" cy="301752"/>
          </a:xfrm>
          <a:prstGeom prst="ellipse">
            <a:avLst/>
          </a:prstGeom>
          <a:solidFill>
            <a:srgbClr val="0F1722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71" name="Google Shape;371;p30"/>
          <p:cNvSpPr/>
          <p:nvPr/>
        </p:nvSpPr>
        <p:spPr>
          <a:xfrm>
            <a:off x="5372392" y="5362327"/>
            <a:ext cx="301752" cy="301752"/>
          </a:xfrm>
          <a:prstGeom prst="ellipse">
            <a:avLst/>
          </a:prstGeom>
          <a:solidFill>
            <a:srgbClr val="0F1722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72" name="Google Shape;372;p30"/>
          <p:cNvSpPr/>
          <p:nvPr/>
        </p:nvSpPr>
        <p:spPr>
          <a:xfrm>
            <a:off x="5372392" y="2427327"/>
            <a:ext cx="301752" cy="301752"/>
          </a:xfrm>
          <a:prstGeom prst="ellipse">
            <a:avLst/>
          </a:prstGeom>
          <a:solidFill>
            <a:srgbClr val="0F1722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73" name="Google Shape;373;p30"/>
          <p:cNvSpPr/>
          <p:nvPr/>
        </p:nvSpPr>
        <p:spPr>
          <a:xfrm>
            <a:off x="5372392" y="3894827"/>
            <a:ext cx="301752" cy="301752"/>
          </a:xfrm>
          <a:prstGeom prst="ellipse">
            <a:avLst/>
          </a:prstGeom>
          <a:solidFill>
            <a:srgbClr val="0F1722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74" name="Google Shape;374;p30"/>
          <p:cNvSpPr txBox="1">
            <a:spLocks noGrp="1"/>
          </p:cNvSpPr>
          <p:nvPr>
            <p:ph type="body" idx="6"/>
          </p:nvPr>
        </p:nvSpPr>
        <p:spPr>
          <a:xfrm>
            <a:off x="5930241" y="2532448"/>
            <a:ext cx="2810591" cy="758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30"/>
          <p:cNvSpPr txBox="1">
            <a:spLocks noGrp="1"/>
          </p:cNvSpPr>
          <p:nvPr>
            <p:ph type="body" idx="7"/>
          </p:nvPr>
        </p:nvSpPr>
        <p:spPr>
          <a:xfrm>
            <a:off x="5930241" y="2239776"/>
            <a:ext cx="2810591" cy="29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  <a:defRPr sz="2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376" name="Google Shape;376;p30"/>
          <p:cNvSpPr txBox="1">
            <a:spLocks noGrp="1"/>
          </p:cNvSpPr>
          <p:nvPr>
            <p:ph type="body" idx="8"/>
          </p:nvPr>
        </p:nvSpPr>
        <p:spPr>
          <a:xfrm>
            <a:off x="5930241" y="3985587"/>
            <a:ext cx="2810591" cy="758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377" name="Google Shape;377;p30"/>
          <p:cNvSpPr txBox="1">
            <a:spLocks noGrp="1"/>
          </p:cNvSpPr>
          <p:nvPr>
            <p:ph type="body" idx="9"/>
          </p:nvPr>
        </p:nvSpPr>
        <p:spPr>
          <a:xfrm>
            <a:off x="5930241" y="3692915"/>
            <a:ext cx="2810591" cy="29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  <a:defRPr sz="2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p30"/>
          <p:cNvSpPr txBox="1">
            <a:spLocks noGrp="1"/>
          </p:cNvSpPr>
          <p:nvPr>
            <p:ph type="body" idx="13"/>
          </p:nvPr>
        </p:nvSpPr>
        <p:spPr>
          <a:xfrm>
            <a:off x="5930241" y="5438727"/>
            <a:ext cx="2810591" cy="758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379" name="Google Shape;379;p30"/>
          <p:cNvSpPr txBox="1">
            <a:spLocks noGrp="1"/>
          </p:cNvSpPr>
          <p:nvPr>
            <p:ph type="body" idx="14"/>
          </p:nvPr>
        </p:nvSpPr>
        <p:spPr>
          <a:xfrm>
            <a:off x="5930241" y="5146055"/>
            <a:ext cx="2810591" cy="29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  <a:defRPr sz="2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380" name="Google Shape;380;p30"/>
          <p:cNvSpPr txBox="1">
            <a:spLocks noGrp="1"/>
          </p:cNvSpPr>
          <p:nvPr>
            <p:ph type="body" idx="15"/>
          </p:nvPr>
        </p:nvSpPr>
        <p:spPr>
          <a:xfrm>
            <a:off x="2618284" y="2153566"/>
            <a:ext cx="2616212" cy="97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7000"/>
              <a:buNone/>
              <a:defRPr sz="7000" b="1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1" name="Google Shape;381;p30"/>
          <p:cNvSpPr txBox="1">
            <a:spLocks noGrp="1"/>
          </p:cNvSpPr>
          <p:nvPr>
            <p:ph type="body" idx="16"/>
          </p:nvPr>
        </p:nvSpPr>
        <p:spPr>
          <a:xfrm>
            <a:off x="2618284" y="3621465"/>
            <a:ext cx="2616212" cy="97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7000"/>
              <a:buNone/>
              <a:defRPr sz="7000" b="1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2" name="Google Shape;382;p30"/>
          <p:cNvSpPr txBox="1">
            <a:spLocks noGrp="1"/>
          </p:cNvSpPr>
          <p:nvPr>
            <p:ph type="body" idx="17"/>
          </p:nvPr>
        </p:nvSpPr>
        <p:spPr>
          <a:xfrm>
            <a:off x="2618284" y="5089363"/>
            <a:ext cx="2616212" cy="97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7000"/>
              <a:buNone/>
              <a:defRPr sz="7000" b="1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zložení tabulky">
  <p:cSld name="Rozložení tabulky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85" name="Google Shape;385;p31"/>
          <p:cNvSpPr txBox="1">
            <a:spLocks noGrp="1"/>
          </p:cNvSpPr>
          <p:nvPr>
            <p:ph type="title"/>
          </p:nvPr>
        </p:nvSpPr>
        <p:spPr>
          <a:xfrm>
            <a:off x="803276" y="2260000"/>
            <a:ext cx="3911599" cy="1177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Gill San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31"/>
          <p:cNvSpPr txBox="1">
            <a:spLocks noGrp="1"/>
          </p:cNvSpPr>
          <p:nvPr>
            <p:ph type="body" idx="1"/>
          </p:nvPr>
        </p:nvSpPr>
        <p:spPr>
          <a:xfrm>
            <a:off x="826770" y="3890303"/>
            <a:ext cx="3275463" cy="882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387" name="Google Shape;387;p31"/>
          <p:cNvSpPr txBox="1">
            <a:spLocks noGrp="1"/>
          </p:cNvSpPr>
          <p:nvPr>
            <p:ph type="dt" idx="10"/>
          </p:nvPr>
        </p:nvSpPr>
        <p:spPr>
          <a:xfrm>
            <a:off x="10016836" y="5878720"/>
            <a:ext cx="1336964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31"/>
          <p:cNvSpPr txBox="1">
            <a:spLocks noGrp="1"/>
          </p:cNvSpPr>
          <p:nvPr>
            <p:ph type="ftr" idx="11"/>
          </p:nvPr>
        </p:nvSpPr>
        <p:spPr>
          <a:xfrm>
            <a:off x="1169960" y="5878720"/>
            <a:ext cx="2915733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31"/>
          <p:cNvSpPr txBox="1">
            <a:spLocks noGrp="1"/>
          </p:cNvSpPr>
          <p:nvPr>
            <p:ph type="sldNum" idx="12"/>
          </p:nvPr>
        </p:nvSpPr>
        <p:spPr>
          <a:xfrm>
            <a:off x="778643" y="5879656"/>
            <a:ext cx="354492" cy="29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90" name="Google Shape;390;p31"/>
          <p:cNvSpPr>
            <a:spLocks noGrp="1"/>
          </p:cNvSpPr>
          <p:nvPr>
            <p:ph type="pic" idx="2"/>
          </p:nvPr>
        </p:nvSpPr>
        <p:spPr>
          <a:xfrm>
            <a:off x="831850" y="859665"/>
            <a:ext cx="1078992" cy="54864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91" name="Google Shape;391;p31"/>
          <p:cNvGrpSpPr/>
          <p:nvPr/>
        </p:nvGrpSpPr>
        <p:grpSpPr>
          <a:xfrm>
            <a:off x="0" y="3598737"/>
            <a:ext cx="3053554" cy="100800"/>
            <a:chOff x="-1228304" y="3240138"/>
            <a:chExt cx="3053554" cy="100800"/>
          </a:xfrm>
        </p:grpSpPr>
        <p:cxnSp>
          <p:nvCxnSpPr>
            <p:cNvPr id="392" name="Google Shape;392;p31"/>
            <p:cNvCxnSpPr/>
            <p:nvPr/>
          </p:nvCxnSpPr>
          <p:spPr>
            <a:xfrm>
              <a:off x="-1228304" y="3290538"/>
              <a:ext cx="2980267" cy="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93" name="Google Shape;393;p31"/>
            <p:cNvSpPr/>
            <p:nvPr/>
          </p:nvSpPr>
          <p:spPr>
            <a:xfrm>
              <a:off x="1724450" y="3240138"/>
              <a:ext cx="100800" cy="1008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394" name="Google Shape;394;p31"/>
          <p:cNvSpPr/>
          <p:nvPr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395" name="Google Shape;395;p31"/>
          <p:cNvCxnSpPr/>
          <p:nvPr/>
        </p:nvCxnSpPr>
        <p:spPr>
          <a:xfrm>
            <a:off x="11580000" y="6020920"/>
            <a:ext cx="612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6" name="Google Shape;396;p31"/>
          <p:cNvSpPr/>
          <p:nvPr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397" name="Google Shape;397;p31"/>
          <p:cNvCxnSpPr/>
          <p:nvPr/>
        </p:nvCxnSpPr>
        <p:spPr>
          <a:xfrm rot="10800000" flipH="1">
            <a:off x="0" y="6020920"/>
            <a:ext cx="803275" cy="468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>
  <p:cSld name="Nadpis a obsah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8" name="Google Shape;38;p1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652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dt" idx="10"/>
          </p:nvPr>
        </p:nvSpPr>
        <p:spPr>
          <a:xfrm>
            <a:off x="10016836" y="5878720"/>
            <a:ext cx="1336964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ftr" idx="11"/>
          </p:nvPr>
        </p:nvSpPr>
        <p:spPr>
          <a:xfrm>
            <a:off x="1169960" y="5878720"/>
            <a:ext cx="2915733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sldNum" idx="12"/>
          </p:nvPr>
        </p:nvSpPr>
        <p:spPr>
          <a:xfrm>
            <a:off x="778643" y="5879656"/>
            <a:ext cx="354492" cy="29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body" idx="1"/>
          </p:nvPr>
        </p:nvSpPr>
        <p:spPr>
          <a:xfrm>
            <a:off x="838200" y="1187777"/>
            <a:ext cx="10515600" cy="4534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800"/>
              <a:buChar char="•"/>
              <a:defRPr>
                <a:solidFill>
                  <a:schemeClr val="lt2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>
                <a:solidFill>
                  <a:schemeClr val="lt2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000"/>
              <a:buChar char="•"/>
              <a:defRPr>
                <a:solidFill>
                  <a:schemeClr val="lt2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zložení obsahu o týmu">
  <p:cSld name="Rozložení obsahu o týmu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00" name="Google Shape;400;p32"/>
          <p:cNvSpPr txBox="1">
            <a:spLocks noGrp="1"/>
          </p:cNvSpPr>
          <p:nvPr>
            <p:ph type="title"/>
          </p:nvPr>
        </p:nvSpPr>
        <p:spPr>
          <a:xfrm>
            <a:off x="803277" y="1608523"/>
            <a:ext cx="2828198" cy="128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Gill San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32"/>
          <p:cNvSpPr txBox="1">
            <a:spLocks noGrp="1"/>
          </p:cNvSpPr>
          <p:nvPr>
            <p:ph type="body" idx="1"/>
          </p:nvPr>
        </p:nvSpPr>
        <p:spPr>
          <a:xfrm>
            <a:off x="826771" y="3244567"/>
            <a:ext cx="2828198" cy="2098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32"/>
          <p:cNvSpPr txBox="1">
            <a:spLocks noGrp="1"/>
          </p:cNvSpPr>
          <p:nvPr>
            <p:ph type="dt" idx="10"/>
          </p:nvPr>
        </p:nvSpPr>
        <p:spPr>
          <a:xfrm>
            <a:off x="10016836" y="5878720"/>
            <a:ext cx="1336964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32"/>
          <p:cNvSpPr txBox="1">
            <a:spLocks noGrp="1"/>
          </p:cNvSpPr>
          <p:nvPr>
            <p:ph type="ftr" idx="11"/>
          </p:nvPr>
        </p:nvSpPr>
        <p:spPr>
          <a:xfrm>
            <a:off x="1169960" y="5878720"/>
            <a:ext cx="2915733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32"/>
          <p:cNvSpPr txBox="1">
            <a:spLocks noGrp="1"/>
          </p:cNvSpPr>
          <p:nvPr>
            <p:ph type="sldNum" idx="12"/>
          </p:nvPr>
        </p:nvSpPr>
        <p:spPr>
          <a:xfrm>
            <a:off x="778643" y="5879656"/>
            <a:ext cx="354492" cy="29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05" name="Google Shape;405;p32"/>
          <p:cNvSpPr>
            <a:spLocks noGrp="1"/>
          </p:cNvSpPr>
          <p:nvPr>
            <p:ph type="pic" idx="2"/>
          </p:nvPr>
        </p:nvSpPr>
        <p:spPr>
          <a:xfrm>
            <a:off x="831850" y="859665"/>
            <a:ext cx="1078992" cy="54864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06" name="Google Shape;406;p32"/>
          <p:cNvGrpSpPr/>
          <p:nvPr/>
        </p:nvGrpSpPr>
        <p:grpSpPr>
          <a:xfrm>
            <a:off x="0" y="2993948"/>
            <a:ext cx="1902441" cy="100800"/>
            <a:chOff x="0" y="3240138"/>
            <a:chExt cx="1902441" cy="100800"/>
          </a:xfrm>
        </p:grpSpPr>
        <p:cxnSp>
          <p:nvCxnSpPr>
            <p:cNvPr id="407" name="Google Shape;407;p32"/>
            <p:cNvCxnSpPr/>
            <p:nvPr/>
          </p:nvCxnSpPr>
          <p:spPr>
            <a:xfrm>
              <a:off x="0" y="3290538"/>
              <a:ext cx="1828800" cy="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08" name="Google Shape;408;p32"/>
            <p:cNvSpPr/>
            <p:nvPr/>
          </p:nvSpPr>
          <p:spPr>
            <a:xfrm>
              <a:off x="1801641" y="3240138"/>
              <a:ext cx="100800" cy="1008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409" name="Google Shape;409;p32"/>
          <p:cNvSpPr/>
          <p:nvPr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410" name="Google Shape;410;p32"/>
          <p:cNvCxnSpPr/>
          <p:nvPr/>
        </p:nvCxnSpPr>
        <p:spPr>
          <a:xfrm>
            <a:off x="11580000" y="6020920"/>
            <a:ext cx="612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1" name="Google Shape;411;p32"/>
          <p:cNvSpPr/>
          <p:nvPr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412" name="Google Shape;412;p32"/>
          <p:cNvCxnSpPr/>
          <p:nvPr/>
        </p:nvCxnSpPr>
        <p:spPr>
          <a:xfrm rot="10800000" flipH="1">
            <a:off x="0" y="6020920"/>
            <a:ext cx="803275" cy="468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3" name="Google Shape;413;p32"/>
          <p:cNvSpPr txBox="1">
            <a:spLocks noGrp="1"/>
          </p:cNvSpPr>
          <p:nvPr>
            <p:ph type="body" idx="3"/>
          </p:nvPr>
        </p:nvSpPr>
        <p:spPr>
          <a:xfrm>
            <a:off x="4128617" y="4355032"/>
            <a:ext cx="2066544" cy="1280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414" name="Google Shape;414;p32"/>
          <p:cNvSpPr txBox="1">
            <a:spLocks noGrp="1"/>
          </p:cNvSpPr>
          <p:nvPr>
            <p:ph type="body" idx="4"/>
          </p:nvPr>
        </p:nvSpPr>
        <p:spPr>
          <a:xfrm>
            <a:off x="4128616" y="4042831"/>
            <a:ext cx="2066544" cy="282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  <a:defRPr sz="1600" b="0" i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32"/>
          <p:cNvSpPr txBox="1">
            <a:spLocks noGrp="1"/>
          </p:cNvSpPr>
          <p:nvPr>
            <p:ph type="body" idx="5"/>
          </p:nvPr>
        </p:nvSpPr>
        <p:spPr>
          <a:xfrm>
            <a:off x="4128616" y="3428999"/>
            <a:ext cx="2066544" cy="615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  <a:defRPr sz="2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416" name="Google Shape;416;p32"/>
          <p:cNvSpPr>
            <a:spLocks noGrp="1"/>
          </p:cNvSpPr>
          <p:nvPr>
            <p:ph type="pic" idx="6"/>
          </p:nvPr>
        </p:nvSpPr>
        <p:spPr>
          <a:xfrm>
            <a:off x="4130072" y="1179843"/>
            <a:ext cx="2066544" cy="2066544"/>
          </a:xfrm>
          <a:prstGeom prst="ellipse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32"/>
          <p:cNvSpPr>
            <a:spLocks noGrp="1"/>
          </p:cNvSpPr>
          <p:nvPr>
            <p:ph type="pic" idx="7"/>
          </p:nvPr>
        </p:nvSpPr>
        <p:spPr>
          <a:xfrm>
            <a:off x="9128072" y="1179843"/>
            <a:ext cx="2066544" cy="2066544"/>
          </a:xfrm>
          <a:prstGeom prst="ellipse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8" name="Google Shape;418;p32"/>
          <p:cNvSpPr>
            <a:spLocks noGrp="1"/>
          </p:cNvSpPr>
          <p:nvPr>
            <p:ph type="pic" idx="8"/>
          </p:nvPr>
        </p:nvSpPr>
        <p:spPr>
          <a:xfrm>
            <a:off x="6629072" y="1179843"/>
            <a:ext cx="2066544" cy="2066544"/>
          </a:xfrm>
          <a:prstGeom prst="ellipse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9" name="Google Shape;419;p32"/>
          <p:cNvSpPr txBox="1">
            <a:spLocks noGrp="1"/>
          </p:cNvSpPr>
          <p:nvPr>
            <p:ph type="body" idx="9"/>
          </p:nvPr>
        </p:nvSpPr>
        <p:spPr>
          <a:xfrm>
            <a:off x="9127048" y="4355032"/>
            <a:ext cx="2066400" cy="1280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420" name="Google Shape;420;p32"/>
          <p:cNvSpPr txBox="1">
            <a:spLocks noGrp="1"/>
          </p:cNvSpPr>
          <p:nvPr>
            <p:ph type="body" idx="13"/>
          </p:nvPr>
        </p:nvSpPr>
        <p:spPr>
          <a:xfrm>
            <a:off x="9127047" y="4042831"/>
            <a:ext cx="2066400" cy="282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  <a:defRPr sz="1600" b="0" i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421" name="Google Shape;421;p32"/>
          <p:cNvSpPr txBox="1">
            <a:spLocks noGrp="1"/>
          </p:cNvSpPr>
          <p:nvPr>
            <p:ph type="body" idx="14"/>
          </p:nvPr>
        </p:nvSpPr>
        <p:spPr>
          <a:xfrm>
            <a:off x="9127047" y="3428999"/>
            <a:ext cx="2066400" cy="615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  <a:defRPr sz="2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422" name="Google Shape;422;p32"/>
          <p:cNvSpPr txBox="1">
            <a:spLocks noGrp="1"/>
          </p:cNvSpPr>
          <p:nvPr>
            <p:ph type="body" idx="15"/>
          </p:nvPr>
        </p:nvSpPr>
        <p:spPr>
          <a:xfrm>
            <a:off x="6629217" y="4355032"/>
            <a:ext cx="2066400" cy="1280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423" name="Google Shape;423;p32"/>
          <p:cNvSpPr txBox="1">
            <a:spLocks noGrp="1"/>
          </p:cNvSpPr>
          <p:nvPr>
            <p:ph type="body" idx="16"/>
          </p:nvPr>
        </p:nvSpPr>
        <p:spPr>
          <a:xfrm>
            <a:off x="6629216" y="4042831"/>
            <a:ext cx="2066400" cy="282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  <a:defRPr sz="1600" b="0" i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424" name="Google Shape;424;p32"/>
          <p:cNvSpPr txBox="1">
            <a:spLocks noGrp="1"/>
          </p:cNvSpPr>
          <p:nvPr>
            <p:ph type="body" idx="17"/>
          </p:nvPr>
        </p:nvSpPr>
        <p:spPr>
          <a:xfrm>
            <a:off x="6627903" y="3428999"/>
            <a:ext cx="2066400" cy="615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  <a:defRPr sz="2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cxnSp>
        <p:nvCxnSpPr>
          <p:cNvPr id="425" name="Google Shape;425;p32"/>
          <p:cNvCxnSpPr/>
          <p:nvPr/>
        </p:nvCxnSpPr>
        <p:spPr>
          <a:xfrm>
            <a:off x="6195160" y="2217849"/>
            <a:ext cx="432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6" name="Google Shape;426;p32"/>
          <p:cNvCxnSpPr/>
          <p:nvPr/>
        </p:nvCxnSpPr>
        <p:spPr>
          <a:xfrm>
            <a:off x="8703909" y="2216687"/>
            <a:ext cx="432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nímek s rozložením obsahu o týmu">
  <p:cSld name="Snímek s rozložením obsahu o týmu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29" name="Google Shape;429;p33"/>
          <p:cNvSpPr txBox="1">
            <a:spLocks noGrp="1"/>
          </p:cNvSpPr>
          <p:nvPr>
            <p:ph type="dt" idx="10"/>
          </p:nvPr>
        </p:nvSpPr>
        <p:spPr>
          <a:xfrm>
            <a:off x="10016836" y="5878720"/>
            <a:ext cx="1336964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33"/>
          <p:cNvSpPr txBox="1">
            <a:spLocks noGrp="1"/>
          </p:cNvSpPr>
          <p:nvPr>
            <p:ph type="ftr" idx="11"/>
          </p:nvPr>
        </p:nvSpPr>
        <p:spPr>
          <a:xfrm>
            <a:off x="1169960" y="5878720"/>
            <a:ext cx="2915733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3"/>
          <p:cNvSpPr txBox="1">
            <a:spLocks noGrp="1"/>
          </p:cNvSpPr>
          <p:nvPr>
            <p:ph type="sldNum" idx="12"/>
          </p:nvPr>
        </p:nvSpPr>
        <p:spPr>
          <a:xfrm>
            <a:off x="778643" y="5879656"/>
            <a:ext cx="354492" cy="29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32" name="Google Shape;432;p33"/>
          <p:cNvSpPr txBox="1">
            <a:spLocks noGrp="1"/>
          </p:cNvSpPr>
          <p:nvPr>
            <p:ph type="title"/>
          </p:nvPr>
        </p:nvSpPr>
        <p:spPr>
          <a:xfrm>
            <a:off x="5104263" y="707529"/>
            <a:ext cx="6310887" cy="569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Gill San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33"/>
          <p:cNvSpPr txBox="1">
            <a:spLocks noGrp="1"/>
          </p:cNvSpPr>
          <p:nvPr>
            <p:ph type="body" idx="1"/>
          </p:nvPr>
        </p:nvSpPr>
        <p:spPr>
          <a:xfrm>
            <a:off x="5104263" y="1625821"/>
            <a:ext cx="6289862" cy="56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434" name="Google Shape;434;p33"/>
          <p:cNvSpPr>
            <a:spLocks noGrp="1"/>
          </p:cNvSpPr>
          <p:nvPr>
            <p:ph type="pic" idx="2"/>
          </p:nvPr>
        </p:nvSpPr>
        <p:spPr>
          <a:xfrm>
            <a:off x="831850" y="859665"/>
            <a:ext cx="1078992" cy="54864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35" name="Google Shape;435;p33"/>
          <p:cNvGrpSpPr/>
          <p:nvPr/>
        </p:nvGrpSpPr>
        <p:grpSpPr>
          <a:xfrm flipH="1">
            <a:off x="5850166" y="1375202"/>
            <a:ext cx="6341836" cy="100800"/>
            <a:chOff x="439493" y="3240138"/>
            <a:chExt cx="3959617" cy="100800"/>
          </a:xfrm>
        </p:grpSpPr>
        <p:cxnSp>
          <p:nvCxnSpPr>
            <p:cNvPr id="436" name="Google Shape;436;p33"/>
            <p:cNvCxnSpPr/>
            <p:nvPr/>
          </p:nvCxnSpPr>
          <p:spPr>
            <a:xfrm>
              <a:off x="439493" y="3290538"/>
              <a:ext cx="3922427" cy="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37" name="Google Shape;437;p33"/>
            <p:cNvSpPr/>
            <p:nvPr/>
          </p:nvSpPr>
          <p:spPr>
            <a:xfrm>
              <a:off x="4333386" y="3240138"/>
              <a:ext cx="65724" cy="1008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438" name="Google Shape;438;p33"/>
          <p:cNvSpPr txBox="1">
            <a:spLocks noGrp="1"/>
          </p:cNvSpPr>
          <p:nvPr>
            <p:ph type="body" idx="3"/>
          </p:nvPr>
        </p:nvSpPr>
        <p:spPr>
          <a:xfrm>
            <a:off x="1958968" y="3372939"/>
            <a:ext cx="2297722" cy="32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  <a:defRPr sz="1600" i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cxnSp>
        <p:nvCxnSpPr>
          <p:cNvPr id="439" name="Google Shape;439;p33"/>
          <p:cNvCxnSpPr/>
          <p:nvPr/>
        </p:nvCxnSpPr>
        <p:spPr>
          <a:xfrm>
            <a:off x="11580000" y="6020920"/>
            <a:ext cx="612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0" name="Google Shape;440;p33"/>
          <p:cNvSpPr/>
          <p:nvPr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441" name="Google Shape;441;p33"/>
          <p:cNvCxnSpPr/>
          <p:nvPr/>
        </p:nvCxnSpPr>
        <p:spPr>
          <a:xfrm rot="10800000" flipH="1">
            <a:off x="0" y="6020920"/>
            <a:ext cx="803275" cy="468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2" name="Google Shape;442;p33"/>
          <p:cNvSpPr/>
          <p:nvPr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43" name="Google Shape;443;p33"/>
          <p:cNvSpPr txBox="1">
            <a:spLocks noGrp="1"/>
          </p:cNvSpPr>
          <p:nvPr>
            <p:ph type="body" idx="4"/>
          </p:nvPr>
        </p:nvSpPr>
        <p:spPr>
          <a:xfrm>
            <a:off x="1958968" y="2960253"/>
            <a:ext cx="2297722" cy="32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  <a:defRPr sz="2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444" name="Google Shape;444;p33"/>
          <p:cNvSpPr>
            <a:spLocks noGrp="1"/>
          </p:cNvSpPr>
          <p:nvPr>
            <p:ph type="pic" idx="5"/>
          </p:nvPr>
        </p:nvSpPr>
        <p:spPr>
          <a:xfrm>
            <a:off x="721841" y="2764036"/>
            <a:ext cx="1106424" cy="1106423"/>
          </a:xfrm>
          <a:prstGeom prst="ellipse">
            <a:avLst/>
          </a:prstGeom>
          <a:noFill/>
          <a:ln w="127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sp>
      <p:cxnSp>
        <p:nvCxnSpPr>
          <p:cNvPr id="445" name="Google Shape;445;p33"/>
          <p:cNvCxnSpPr/>
          <p:nvPr/>
        </p:nvCxnSpPr>
        <p:spPr>
          <a:xfrm>
            <a:off x="0" y="3288596"/>
            <a:ext cx="720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6" name="Google Shape;446;p33"/>
          <p:cNvSpPr txBox="1">
            <a:spLocks noGrp="1"/>
          </p:cNvSpPr>
          <p:nvPr>
            <p:ph type="body" idx="6"/>
          </p:nvPr>
        </p:nvSpPr>
        <p:spPr>
          <a:xfrm>
            <a:off x="1957127" y="4800796"/>
            <a:ext cx="2297722" cy="32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  <a:defRPr sz="1600" i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447" name="Google Shape;447;p33"/>
          <p:cNvSpPr txBox="1">
            <a:spLocks noGrp="1"/>
          </p:cNvSpPr>
          <p:nvPr>
            <p:ph type="body" idx="7"/>
          </p:nvPr>
        </p:nvSpPr>
        <p:spPr>
          <a:xfrm>
            <a:off x="1957127" y="4388110"/>
            <a:ext cx="2297722" cy="32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  <a:defRPr sz="2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448" name="Google Shape;448;p33"/>
          <p:cNvSpPr>
            <a:spLocks noGrp="1"/>
          </p:cNvSpPr>
          <p:nvPr>
            <p:ph type="pic" idx="8"/>
          </p:nvPr>
        </p:nvSpPr>
        <p:spPr>
          <a:xfrm>
            <a:off x="720000" y="4191893"/>
            <a:ext cx="1106424" cy="1106423"/>
          </a:xfrm>
          <a:prstGeom prst="ellipse">
            <a:avLst/>
          </a:prstGeom>
          <a:noFill/>
          <a:ln w="127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sp>
      <p:cxnSp>
        <p:nvCxnSpPr>
          <p:cNvPr id="449" name="Google Shape;449;p33"/>
          <p:cNvCxnSpPr/>
          <p:nvPr/>
        </p:nvCxnSpPr>
        <p:spPr>
          <a:xfrm rot="-5400000">
            <a:off x="1111670" y="4028309"/>
            <a:ext cx="324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0" name="Google Shape;450;p33"/>
          <p:cNvSpPr txBox="1">
            <a:spLocks noGrp="1"/>
          </p:cNvSpPr>
          <p:nvPr>
            <p:ph type="body" idx="9"/>
          </p:nvPr>
        </p:nvSpPr>
        <p:spPr>
          <a:xfrm>
            <a:off x="5708709" y="3372939"/>
            <a:ext cx="2297722" cy="32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  <a:defRPr sz="1600" i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451" name="Google Shape;451;p33"/>
          <p:cNvSpPr txBox="1">
            <a:spLocks noGrp="1"/>
          </p:cNvSpPr>
          <p:nvPr>
            <p:ph type="body" idx="13"/>
          </p:nvPr>
        </p:nvSpPr>
        <p:spPr>
          <a:xfrm>
            <a:off x="5708709" y="2960253"/>
            <a:ext cx="2297722" cy="32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  <a:defRPr sz="2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452" name="Google Shape;452;p33"/>
          <p:cNvSpPr txBox="1">
            <a:spLocks noGrp="1"/>
          </p:cNvSpPr>
          <p:nvPr>
            <p:ph type="body" idx="14"/>
          </p:nvPr>
        </p:nvSpPr>
        <p:spPr>
          <a:xfrm>
            <a:off x="5704578" y="4800796"/>
            <a:ext cx="2297722" cy="32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  <a:defRPr sz="1600" i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453" name="Google Shape;453;p33"/>
          <p:cNvSpPr txBox="1">
            <a:spLocks noGrp="1"/>
          </p:cNvSpPr>
          <p:nvPr>
            <p:ph type="body" idx="15"/>
          </p:nvPr>
        </p:nvSpPr>
        <p:spPr>
          <a:xfrm>
            <a:off x="5704578" y="4388110"/>
            <a:ext cx="2297722" cy="32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  <a:defRPr sz="2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454" name="Google Shape;454;p33"/>
          <p:cNvSpPr txBox="1">
            <a:spLocks noGrp="1"/>
          </p:cNvSpPr>
          <p:nvPr>
            <p:ph type="body" idx="16"/>
          </p:nvPr>
        </p:nvSpPr>
        <p:spPr>
          <a:xfrm>
            <a:off x="9453870" y="3372939"/>
            <a:ext cx="2297722" cy="32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  <a:defRPr sz="1600" i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455" name="Google Shape;455;p33"/>
          <p:cNvSpPr txBox="1">
            <a:spLocks noGrp="1"/>
          </p:cNvSpPr>
          <p:nvPr>
            <p:ph type="body" idx="17"/>
          </p:nvPr>
        </p:nvSpPr>
        <p:spPr>
          <a:xfrm>
            <a:off x="9453870" y="2960253"/>
            <a:ext cx="2297722" cy="32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  <a:defRPr sz="2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456" name="Google Shape;456;p33"/>
          <p:cNvSpPr txBox="1">
            <a:spLocks noGrp="1"/>
          </p:cNvSpPr>
          <p:nvPr>
            <p:ph type="body" idx="18"/>
          </p:nvPr>
        </p:nvSpPr>
        <p:spPr>
          <a:xfrm>
            <a:off x="9452029" y="4800796"/>
            <a:ext cx="2297722" cy="32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  <a:defRPr sz="1600" i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p33"/>
          <p:cNvSpPr txBox="1">
            <a:spLocks noGrp="1"/>
          </p:cNvSpPr>
          <p:nvPr>
            <p:ph type="body" idx="19"/>
          </p:nvPr>
        </p:nvSpPr>
        <p:spPr>
          <a:xfrm>
            <a:off x="9452029" y="4388110"/>
            <a:ext cx="2297722" cy="32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  <a:defRPr sz="2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cxnSp>
        <p:nvCxnSpPr>
          <p:cNvPr id="458" name="Google Shape;458;p33"/>
          <p:cNvCxnSpPr/>
          <p:nvPr/>
        </p:nvCxnSpPr>
        <p:spPr>
          <a:xfrm rot="-5400000">
            <a:off x="3531847" y="5364000"/>
            <a:ext cx="2988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59" name="Google Shape;459;p33"/>
          <p:cNvCxnSpPr/>
          <p:nvPr/>
        </p:nvCxnSpPr>
        <p:spPr>
          <a:xfrm rot="-5400000">
            <a:off x="7274194" y="5363999"/>
            <a:ext cx="2988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0" name="Google Shape;460;p33"/>
          <p:cNvSpPr>
            <a:spLocks noGrp="1"/>
          </p:cNvSpPr>
          <p:nvPr>
            <p:ph type="pic" idx="20"/>
          </p:nvPr>
        </p:nvSpPr>
        <p:spPr>
          <a:xfrm>
            <a:off x="4467451" y="4191893"/>
            <a:ext cx="1106424" cy="1106423"/>
          </a:xfrm>
          <a:prstGeom prst="ellipse">
            <a:avLst/>
          </a:prstGeom>
          <a:solidFill>
            <a:srgbClr val="0F1722"/>
          </a:solidFill>
          <a:ln w="127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1" name="Google Shape;461;p33"/>
          <p:cNvSpPr>
            <a:spLocks noGrp="1"/>
          </p:cNvSpPr>
          <p:nvPr>
            <p:ph type="pic" idx="21"/>
          </p:nvPr>
        </p:nvSpPr>
        <p:spPr>
          <a:xfrm>
            <a:off x="8214902" y="4191893"/>
            <a:ext cx="1106424" cy="1106423"/>
          </a:xfrm>
          <a:prstGeom prst="ellipse">
            <a:avLst/>
          </a:prstGeom>
          <a:solidFill>
            <a:srgbClr val="0F1722"/>
          </a:solidFill>
          <a:ln w="127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2" name="Google Shape;462;p33"/>
          <p:cNvSpPr>
            <a:spLocks noGrp="1"/>
          </p:cNvSpPr>
          <p:nvPr>
            <p:ph type="pic" idx="22"/>
          </p:nvPr>
        </p:nvSpPr>
        <p:spPr>
          <a:xfrm>
            <a:off x="4469292" y="2764036"/>
            <a:ext cx="1106424" cy="1106423"/>
          </a:xfrm>
          <a:prstGeom prst="ellipse">
            <a:avLst/>
          </a:prstGeom>
          <a:solidFill>
            <a:srgbClr val="0F1722"/>
          </a:solidFill>
          <a:ln w="127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3" name="Google Shape;463;p33"/>
          <p:cNvSpPr>
            <a:spLocks noGrp="1"/>
          </p:cNvSpPr>
          <p:nvPr>
            <p:ph type="pic" idx="23"/>
          </p:nvPr>
        </p:nvSpPr>
        <p:spPr>
          <a:xfrm>
            <a:off x="8216743" y="2764036"/>
            <a:ext cx="1106424" cy="1106423"/>
          </a:xfrm>
          <a:prstGeom prst="ellipse">
            <a:avLst/>
          </a:prstGeom>
          <a:solidFill>
            <a:srgbClr val="0F1722"/>
          </a:solidFill>
          <a:ln w="127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zložení výsečového grafu">
  <p:cSld name="Rozložení výsečového grafu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66" name="Google Shape;466;p34"/>
          <p:cNvSpPr txBox="1">
            <a:spLocks noGrp="1"/>
          </p:cNvSpPr>
          <p:nvPr>
            <p:ph type="title"/>
          </p:nvPr>
        </p:nvSpPr>
        <p:spPr>
          <a:xfrm>
            <a:off x="803276" y="1461974"/>
            <a:ext cx="4464049" cy="1177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Gill San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34"/>
          <p:cNvSpPr txBox="1">
            <a:spLocks noGrp="1"/>
          </p:cNvSpPr>
          <p:nvPr>
            <p:ph type="body" idx="1"/>
          </p:nvPr>
        </p:nvSpPr>
        <p:spPr>
          <a:xfrm>
            <a:off x="826770" y="3092276"/>
            <a:ext cx="4443165" cy="1008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468" name="Google Shape;468;p34"/>
          <p:cNvSpPr txBox="1">
            <a:spLocks noGrp="1"/>
          </p:cNvSpPr>
          <p:nvPr>
            <p:ph type="dt" idx="10"/>
          </p:nvPr>
        </p:nvSpPr>
        <p:spPr>
          <a:xfrm>
            <a:off x="10016836" y="5878720"/>
            <a:ext cx="1336964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4"/>
          <p:cNvSpPr txBox="1">
            <a:spLocks noGrp="1"/>
          </p:cNvSpPr>
          <p:nvPr>
            <p:ph type="ftr" idx="11"/>
          </p:nvPr>
        </p:nvSpPr>
        <p:spPr>
          <a:xfrm>
            <a:off x="1169960" y="5878720"/>
            <a:ext cx="2915733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34"/>
          <p:cNvSpPr txBox="1">
            <a:spLocks noGrp="1"/>
          </p:cNvSpPr>
          <p:nvPr>
            <p:ph type="sldNum" idx="12"/>
          </p:nvPr>
        </p:nvSpPr>
        <p:spPr>
          <a:xfrm>
            <a:off x="778643" y="5879656"/>
            <a:ext cx="354492" cy="29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71" name="Google Shape;471;p34"/>
          <p:cNvSpPr>
            <a:spLocks noGrp="1"/>
          </p:cNvSpPr>
          <p:nvPr>
            <p:ph type="pic" idx="2"/>
          </p:nvPr>
        </p:nvSpPr>
        <p:spPr>
          <a:xfrm>
            <a:off x="831850" y="859665"/>
            <a:ext cx="1078992" cy="54864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72" name="Google Shape;472;p34"/>
          <p:cNvGrpSpPr/>
          <p:nvPr/>
        </p:nvGrpSpPr>
        <p:grpSpPr>
          <a:xfrm>
            <a:off x="0" y="2811097"/>
            <a:ext cx="5303973" cy="100800"/>
            <a:chOff x="-1228304" y="3250524"/>
            <a:chExt cx="5303973" cy="100800"/>
          </a:xfrm>
        </p:grpSpPr>
        <p:cxnSp>
          <p:nvCxnSpPr>
            <p:cNvPr id="473" name="Google Shape;473;p34"/>
            <p:cNvCxnSpPr/>
            <p:nvPr/>
          </p:nvCxnSpPr>
          <p:spPr>
            <a:xfrm>
              <a:off x="-1228304" y="3290538"/>
              <a:ext cx="5190067" cy="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74" name="Google Shape;474;p34"/>
            <p:cNvSpPr/>
            <p:nvPr/>
          </p:nvSpPr>
          <p:spPr>
            <a:xfrm>
              <a:off x="3974869" y="3250524"/>
              <a:ext cx="100800" cy="1008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475" name="Google Shape;475;p34"/>
          <p:cNvSpPr/>
          <p:nvPr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476" name="Google Shape;476;p34"/>
          <p:cNvCxnSpPr/>
          <p:nvPr/>
        </p:nvCxnSpPr>
        <p:spPr>
          <a:xfrm>
            <a:off x="11580000" y="6020920"/>
            <a:ext cx="612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77" name="Google Shape;477;p34"/>
          <p:cNvSpPr/>
          <p:nvPr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478" name="Google Shape;478;p34"/>
          <p:cNvCxnSpPr/>
          <p:nvPr/>
        </p:nvCxnSpPr>
        <p:spPr>
          <a:xfrm rot="10800000" flipH="1">
            <a:off x="0" y="6020920"/>
            <a:ext cx="803275" cy="468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79" name="Google Shape;479;p34"/>
          <p:cNvSpPr txBox="1">
            <a:spLocks noGrp="1"/>
          </p:cNvSpPr>
          <p:nvPr>
            <p:ph type="body" idx="3"/>
          </p:nvPr>
        </p:nvSpPr>
        <p:spPr>
          <a:xfrm>
            <a:off x="1262770" y="4138611"/>
            <a:ext cx="1283894" cy="349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0" name="Google Shape;480;p34"/>
          <p:cNvSpPr txBox="1">
            <a:spLocks noGrp="1"/>
          </p:cNvSpPr>
          <p:nvPr>
            <p:ph type="body" idx="4"/>
          </p:nvPr>
        </p:nvSpPr>
        <p:spPr>
          <a:xfrm>
            <a:off x="1262769" y="4499972"/>
            <a:ext cx="1285861" cy="24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0" i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1" name="Google Shape;481;p34"/>
          <p:cNvSpPr txBox="1">
            <a:spLocks noGrp="1"/>
          </p:cNvSpPr>
          <p:nvPr>
            <p:ph type="body" idx="5"/>
          </p:nvPr>
        </p:nvSpPr>
        <p:spPr>
          <a:xfrm>
            <a:off x="3193135" y="4138611"/>
            <a:ext cx="1283894" cy="349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2" name="Google Shape;482;p34"/>
          <p:cNvSpPr txBox="1">
            <a:spLocks noGrp="1"/>
          </p:cNvSpPr>
          <p:nvPr>
            <p:ph type="body" idx="6"/>
          </p:nvPr>
        </p:nvSpPr>
        <p:spPr>
          <a:xfrm>
            <a:off x="3193134" y="4499972"/>
            <a:ext cx="1285861" cy="24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0" i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3" name="Google Shape;483;p34"/>
          <p:cNvSpPr txBox="1">
            <a:spLocks noGrp="1"/>
          </p:cNvSpPr>
          <p:nvPr>
            <p:ph type="body" idx="7"/>
          </p:nvPr>
        </p:nvSpPr>
        <p:spPr>
          <a:xfrm>
            <a:off x="5123499" y="4142294"/>
            <a:ext cx="1283894" cy="349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4" name="Google Shape;484;p34"/>
          <p:cNvSpPr txBox="1">
            <a:spLocks noGrp="1"/>
          </p:cNvSpPr>
          <p:nvPr>
            <p:ph type="body" idx="8"/>
          </p:nvPr>
        </p:nvSpPr>
        <p:spPr>
          <a:xfrm>
            <a:off x="5123498" y="4503655"/>
            <a:ext cx="1285861" cy="24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0" i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5" name="Google Shape;485;p34"/>
          <p:cNvSpPr txBox="1">
            <a:spLocks noGrp="1"/>
          </p:cNvSpPr>
          <p:nvPr>
            <p:ph type="body" idx="9"/>
          </p:nvPr>
        </p:nvSpPr>
        <p:spPr>
          <a:xfrm>
            <a:off x="1262770" y="4826750"/>
            <a:ext cx="1283894" cy="349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6" name="Google Shape;486;p34"/>
          <p:cNvSpPr txBox="1">
            <a:spLocks noGrp="1"/>
          </p:cNvSpPr>
          <p:nvPr>
            <p:ph type="body" idx="13"/>
          </p:nvPr>
        </p:nvSpPr>
        <p:spPr>
          <a:xfrm>
            <a:off x="1262769" y="5188111"/>
            <a:ext cx="1285861" cy="24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0" i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7" name="Google Shape;487;p34"/>
          <p:cNvSpPr txBox="1">
            <a:spLocks noGrp="1"/>
          </p:cNvSpPr>
          <p:nvPr>
            <p:ph type="body" idx="14"/>
          </p:nvPr>
        </p:nvSpPr>
        <p:spPr>
          <a:xfrm>
            <a:off x="3193135" y="4826750"/>
            <a:ext cx="1283894" cy="349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8" name="Google Shape;488;p34"/>
          <p:cNvSpPr txBox="1">
            <a:spLocks noGrp="1"/>
          </p:cNvSpPr>
          <p:nvPr>
            <p:ph type="body" idx="15"/>
          </p:nvPr>
        </p:nvSpPr>
        <p:spPr>
          <a:xfrm>
            <a:off x="3193134" y="5188111"/>
            <a:ext cx="1285861" cy="24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0" i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9" name="Google Shape;489;p34"/>
          <p:cNvSpPr txBox="1">
            <a:spLocks noGrp="1"/>
          </p:cNvSpPr>
          <p:nvPr>
            <p:ph type="body" idx="16"/>
          </p:nvPr>
        </p:nvSpPr>
        <p:spPr>
          <a:xfrm>
            <a:off x="5123499" y="4830433"/>
            <a:ext cx="1283894" cy="349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0" name="Google Shape;490;p34"/>
          <p:cNvSpPr txBox="1">
            <a:spLocks noGrp="1"/>
          </p:cNvSpPr>
          <p:nvPr>
            <p:ph type="body" idx="17"/>
          </p:nvPr>
        </p:nvSpPr>
        <p:spPr>
          <a:xfrm>
            <a:off x="5123498" y="5191794"/>
            <a:ext cx="1285861" cy="24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0" i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1" name="Google Shape;491;p34"/>
          <p:cNvSpPr/>
          <p:nvPr/>
        </p:nvSpPr>
        <p:spPr>
          <a:xfrm>
            <a:off x="790959" y="4258650"/>
            <a:ext cx="384048" cy="384048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92" name="Google Shape;492;p34"/>
          <p:cNvSpPr/>
          <p:nvPr/>
        </p:nvSpPr>
        <p:spPr>
          <a:xfrm>
            <a:off x="790959" y="4965077"/>
            <a:ext cx="384048" cy="384048"/>
          </a:xfrm>
          <a:prstGeom prst="ellipse">
            <a:avLst/>
          </a:prstGeom>
          <a:solidFill>
            <a:srgbClr val="225B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93" name="Google Shape;493;p34"/>
          <p:cNvSpPr/>
          <p:nvPr/>
        </p:nvSpPr>
        <p:spPr>
          <a:xfrm>
            <a:off x="2725217" y="4261982"/>
            <a:ext cx="384048" cy="384048"/>
          </a:xfrm>
          <a:prstGeom prst="ellipse">
            <a:avLst/>
          </a:prstGeom>
          <a:solidFill>
            <a:srgbClr val="7DFF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94" name="Google Shape;494;p34"/>
          <p:cNvSpPr/>
          <p:nvPr/>
        </p:nvSpPr>
        <p:spPr>
          <a:xfrm>
            <a:off x="2725217" y="4968409"/>
            <a:ext cx="384048" cy="3840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95" name="Google Shape;495;p34"/>
          <p:cNvSpPr/>
          <p:nvPr/>
        </p:nvSpPr>
        <p:spPr>
          <a:xfrm>
            <a:off x="4660323" y="4257848"/>
            <a:ext cx="384048" cy="384048"/>
          </a:xfrm>
          <a:prstGeom prst="ellipse">
            <a:avLst/>
          </a:prstGeom>
          <a:solidFill>
            <a:srgbClr val="B531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96" name="Google Shape;496;p34"/>
          <p:cNvSpPr/>
          <p:nvPr/>
        </p:nvSpPr>
        <p:spPr>
          <a:xfrm>
            <a:off x="4660323" y="4964275"/>
            <a:ext cx="384048" cy="384048"/>
          </a:xfrm>
          <a:prstGeom prst="ellipse">
            <a:avLst/>
          </a:prstGeom>
          <a:solidFill>
            <a:srgbClr val="C499C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97" name="Google Shape;497;p34"/>
          <p:cNvSpPr>
            <a:spLocks noGrp="1"/>
          </p:cNvSpPr>
          <p:nvPr>
            <p:ph type="chart" idx="18"/>
          </p:nvPr>
        </p:nvSpPr>
        <p:spPr>
          <a:xfrm>
            <a:off x="6924675" y="860425"/>
            <a:ext cx="4483100" cy="4573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498" name="Google Shape;498;p34"/>
          <p:cNvSpPr/>
          <p:nvPr/>
        </p:nvSpPr>
        <p:spPr>
          <a:xfrm>
            <a:off x="6905624" y="905669"/>
            <a:ext cx="4483100" cy="44831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99" name="Google Shape;499;p34"/>
          <p:cNvSpPr/>
          <p:nvPr/>
        </p:nvSpPr>
        <p:spPr>
          <a:xfrm>
            <a:off x="8294757" y="2294802"/>
            <a:ext cx="1704834" cy="1704834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500" name="Google Shape;500;p34"/>
          <p:cNvCxnSpPr/>
          <p:nvPr/>
        </p:nvCxnSpPr>
        <p:spPr>
          <a:xfrm rot="-5400000">
            <a:off x="8675514" y="450000"/>
            <a:ext cx="900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zložení obrázku a obsahu">
  <p:cSld name="Rozložení obrázku a obsahu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03" name="Google Shape;503;p35"/>
          <p:cNvSpPr txBox="1">
            <a:spLocks noGrp="1"/>
          </p:cNvSpPr>
          <p:nvPr>
            <p:ph type="dt" idx="10"/>
          </p:nvPr>
        </p:nvSpPr>
        <p:spPr>
          <a:xfrm>
            <a:off x="10016836" y="5878720"/>
            <a:ext cx="1336964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35"/>
          <p:cNvSpPr txBox="1">
            <a:spLocks noGrp="1"/>
          </p:cNvSpPr>
          <p:nvPr>
            <p:ph type="ftr" idx="11"/>
          </p:nvPr>
        </p:nvSpPr>
        <p:spPr>
          <a:xfrm>
            <a:off x="1169960" y="5878720"/>
            <a:ext cx="2915733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35"/>
          <p:cNvSpPr txBox="1">
            <a:spLocks noGrp="1"/>
          </p:cNvSpPr>
          <p:nvPr>
            <p:ph type="sldNum" idx="12"/>
          </p:nvPr>
        </p:nvSpPr>
        <p:spPr>
          <a:xfrm>
            <a:off x="778643" y="5879656"/>
            <a:ext cx="354492" cy="29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506" name="Google Shape;506;p35"/>
          <p:cNvSpPr txBox="1">
            <a:spLocks noGrp="1"/>
          </p:cNvSpPr>
          <p:nvPr>
            <p:ph type="title"/>
          </p:nvPr>
        </p:nvSpPr>
        <p:spPr>
          <a:xfrm>
            <a:off x="6894591" y="1411243"/>
            <a:ext cx="4494133" cy="804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Gill San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35"/>
          <p:cNvSpPr txBox="1">
            <a:spLocks noGrp="1"/>
          </p:cNvSpPr>
          <p:nvPr>
            <p:ph type="body" idx="1"/>
          </p:nvPr>
        </p:nvSpPr>
        <p:spPr>
          <a:xfrm>
            <a:off x="6894591" y="2564787"/>
            <a:ext cx="4473108" cy="56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508" name="Google Shape;508;p35"/>
          <p:cNvSpPr>
            <a:spLocks noGrp="1"/>
          </p:cNvSpPr>
          <p:nvPr>
            <p:ph type="pic" idx="2"/>
          </p:nvPr>
        </p:nvSpPr>
        <p:spPr>
          <a:xfrm>
            <a:off x="831850" y="859665"/>
            <a:ext cx="1078992" cy="54864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09" name="Google Shape;509;p35"/>
          <p:cNvGrpSpPr/>
          <p:nvPr/>
        </p:nvGrpSpPr>
        <p:grpSpPr>
          <a:xfrm flipH="1">
            <a:off x="6924675" y="2314168"/>
            <a:ext cx="5267325" cy="100800"/>
            <a:chOff x="0" y="3240138"/>
            <a:chExt cx="3434400" cy="100800"/>
          </a:xfrm>
        </p:grpSpPr>
        <p:cxnSp>
          <p:nvCxnSpPr>
            <p:cNvPr id="510" name="Google Shape;510;p35"/>
            <p:cNvCxnSpPr/>
            <p:nvPr/>
          </p:nvCxnSpPr>
          <p:spPr>
            <a:xfrm>
              <a:off x="0" y="3290538"/>
              <a:ext cx="3384000" cy="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11" name="Google Shape;511;p35"/>
            <p:cNvSpPr/>
            <p:nvPr/>
          </p:nvSpPr>
          <p:spPr>
            <a:xfrm>
              <a:off x="3368676" y="3240138"/>
              <a:ext cx="65724" cy="1008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512" name="Google Shape;512;p35"/>
          <p:cNvSpPr txBox="1">
            <a:spLocks noGrp="1"/>
          </p:cNvSpPr>
          <p:nvPr>
            <p:ph type="body" idx="3"/>
          </p:nvPr>
        </p:nvSpPr>
        <p:spPr>
          <a:xfrm>
            <a:off x="6894591" y="3189568"/>
            <a:ext cx="4482996" cy="243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cxnSp>
        <p:nvCxnSpPr>
          <p:cNvPr id="513" name="Google Shape;513;p35"/>
          <p:cNvCxnSpPr/>
          <p:nvPr/>
        </p:nvCxnSpPr>
        <p:spPr>
          <a:xfrm>
            <a:off x="11580000" y="6020920"/>
            <a:ext cx="612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4" name="Google Shape;514;p35"/>
          <p:cNvSpPr/>
          <p:nvPr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515" name="Google Shape;515;p35"/>
          <p:cNvCxnSpPr/>
          <p:nvPr/>
        </p:nvCxnSpPr>
        <p:spPr>
          <a:xfrm rot="10800000" flipH="1">
            <a:off x="0" y="6020920"/>
            <a:ext cx="803275" cy="468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6" name="Google Shape;516;p35"/>
          <p:cNvSpPr/>
          <p:nvPr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17" name="Google Shape;517;p35"/>
          <p:cNvSpPr>
            <a:spLocks noGrp="1"/>
          </p:cNvSpPr>
          <p:nvPr>
            <p:ph type="pic" idx="4"/>
          </p:nvPr>
        </p:nvSpPr>
        <p:spPr>
          <a:xfrm>
            <a:off x="-3710" y="1792784"/>
            <a:ext cx="6073999" cy="372160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zložení poděkování">
  <p:cSld name="Rozložení poděkování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3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20" name="Google Shape;520;p36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8965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521" name="Google Shape;521;p36"/>
          <p:cNvSpPr txBox="1">
            <a:spLocks noGrp="1"/>
          </p:cNvSpPr>
          <p:nvPr>
            <p:ph type="dt" idx="10"/>
          </p:nvPr>
        </p:nvSpPr>
        <p:spPr>
          <a:xfrm>
            <a:off x="10016836" y="5878720"/>
            <a:ext cx="1336964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36"/>
          <p:cNvSpPr txBox="1">
            <a:spLocks noGrp="1"/>
          </p:cNvSpPr>
          <p:nvPr>
            <p:ph type="ftr" idx="11"/>
          </p:nvPr>
        </p:nvSpPr>
        <p:spPr>
          <a:xfrm>
            <a:off x="1169960" y="5878720"/>
            <a:ext cx="2915733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36"/>
          <p:cNvSpPr txBox="1">
            <a:spLocks noGrp="1"/>
          </p:cNvSpPr>
          <p:nvPr>
            <p:ph type="sldNum" idx="12"/>
          </p:nvPr>
        </p:nvSpPr>
        <p:spPr>
          <a:xfrm>
            <a:off x="778643" y="5879656"/>
            <a:ext cx="354492" cy="29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524" name="Google Shape;524;p36"/>
          <p:cNvSpPr>
            <a:spLocks noGrp="1"/>
          </p:cNvSpPr>
          <p:nvPr>
            <p:ph type="pic" idx="3"/>
          </p:nvPr>
        </p:nvSpPr>
        <p:spPr>
          <a:xfrm>
            <a:off x="831850" y="859665"/>
            <a:ext cx="1078992" cy="548640"/>
          </a:xfrm>
          <a:prstGeom prst="rect">
            <a:avLst/>
          </a:prstGeom>
          <a:noFill/>
          <a:ln>
            <a:noFill/>
          </a:ln>
        </p:spPr>
      </p:sp>
      <p:sp>
        <p:nvSpPr>
          <p:cNvPr id="525" name="Google Shape;525;p36"/>
          <p:cNvSpPr txBox="1">
            <a:spLocks noGrp="1"/>
          </p:cNvSpPr>
          <p:nvPr>
            <p:ph type="title"/>
          </p:nvPr>
        </p:nvSpPr>
        <p:spPr>
          <a:xfrm>
            <a:off x="809959" y="1546091"/>
            <a:ext cx="4846923" cy="1091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Gill Sans"/>
              <a:buNone/>
              <a:defRPr sz="5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36"/>
          <p:cNvSpPr txBox="1">
            <a:spLocks noGrp="1"/>
          </p:cNvSpPr>
          <p:nvPr>
            <p:ph type="body" idx="1"/>
          </p:nvPr>
        </p:nvSpPr>
        <p:spPr>
          <a:xfrm>
            <a:off x="825335" y="3083960"/>
            <a:ext cx="4586288" cy="509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7" name="Google Shape;527;p36"/>
          <p:cNvSpPr txBox="1">
            <a:spLocks noGrp="1"/>
          </p:cNvSpPr>
          <p:nvPr>
            <p:ph type="body" idx="4"/>
          </p:nvPr>
        </p:nvSpPr>
        <p:spPr>
          <a:xfrm>
            <a:off x="831850" y="3703834"/>
            <a:ext cx="4586288" cy="230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0" i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8" name="Google Shape;528;p36"/>
          <p:cNvSpPr txBox="1">
            <a:spLocks noGrp="1"/>
          </p:cNvSpPr>
          <p:nvPr>
            <p:ph type="body" idx="5"/>
          </p:nvPr>
        </p:nvSpPr>
        <p:spPr>
          <a:xfrm>
            <a:off x="824950" y="3946707"/>
            <a:ext cx="4586288" cy="290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9" name="Google Shape;529;p36"/>
          <p:cNvSpPr txBox="1">
            <a:spLocks noGrp="1"/>
          </p:cNvSpPr>
          <p:nvPr>
            <p:ph type="body" idx="6"/>
          </p:nvPr>
        </p:nvSpPr>
        <p:spPr>
          <a:xfrm>
            <a:off x="838750" y="4423954"/>
            <a:ext cx="4586288" cy="230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0" i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0" name="Google Shape;530;p36"/>
          <p:cNvSpPr txBox="1">
            <a:spLocks noGrp="1"/>
          </p:cNvSpPr>
          <p:nvPr>
            <p:ph type="body" idx="7"/>
          </p:nvPr>
        </p:nvSpPr>
        <p:spPr>
          <a:xfrm>
            <a:off x="831850" y="4650785"/>
            <a:ext cx="4586288" cy="364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1" name="Google Shape;531;p36"/>
          <p:cNvSpPr txBox="1">
            <a:spLocks noGrp="1"/>
          </p:cNvSpPr>
          <p:nvPr>
            <p:ph type="body" idx="8"/>
          </p:nvPr>
        </p:nvSpPr>
        <p:spPr>
          <a:xfrm>
            <a:off x="831850" y="5153025"/>
            <a:ext cx="4586288" cy="230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0" i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2" name="Google Shape;532;p36"/>
          <p:cNvSpPr txBox="1">
            <a:spLocks noGrp="1"/>
          </p:cNvSpPr>
          <p:nvPr>
            <p:ph type="body" idx="9"/>
          </p:nvPr>
        </p:nvSpPr>
        <p:spPr>
          <a:xfrm>
            <a:off x="824950" y="5363814"/>
            <a:ext cx="4586288" cy="364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533" name="Google Shape;533;p36"/>
          <p:cNvGrpSpPr/>
          <p:nvPr/>
        </p:nvGrpSpPr>
        <p:grpSpPr>
          <a:xfrm>
            <a:off x="801543" y="2750589"/>
            <a:ext cx="4078825" cy="100800"/>
            <a:chOff x="808548" y="2750589"/>
            <a:chExt cx="4078825" cy="100800"/>
          </a:xfrm>
        </p:grpSpPr>
        <p:grpSp>
          <p:nvGrpSpPr>
            <p:cNvPr id="534" name="Google Shape;534;p36"/>
            <p:cNvGrpSpPr/>
            <p:nvPr/>
          </p:nvGrpSpPr>
          <p:grpSpPr>
            <a:xfrm flipH="1">
              <a:off x="808548" y="2750589"/>
              <a:ext cx="3982123" cy="100800"/>
              <a:chOff x="837978" y="3240138"/>
              <a:chExt cx="2596422" cy="100800"/>
            </a:xfrm>
          </p:grpSpPr>
          <p:cxnSp>
            <p:nvCxnSpPr>
              <p:cNvPr id="535" name="Google Shape;535;p36"/>
              <p:cNvCxnSpPr/>
              <p:nvPr/>
            </p:nvCxnSpPr>
            <p:spPr>
              <a:xfrm>
                <a:off x="837978" y="3285674"/>
                <a:ext cx="2546021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536" name="Google Shape;536;p36"/>
              <p:cNvSpPr/>
              <p:nvPr/>
            </p:nvSpPr>
            <p:spPr>
              <a:xfrm>
                <a:off x="3368676" y="3240138"/>
                <a:ext cx="65724" cy="100800"/>
              </a:xfrm>
              <a:prstGeom prst="ellipse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537" name="Google Shape;537;p36"/>
            <p:cNvSpPr/>
            <p:nvPr/>
          </p:nvSpPr>
          <p:spPr>
            <a:xfrm flipH="1">
              <a:off x="4786572" y="2750589"/>
              <a:ext cx="100801" cy="1008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538" name="Google Shape;538;p36"/>
          <p:cNvGrpSpPr/>
          <p:nvPr/>
        </p:nvGrpSpPr>
        <p:grpSpPr>
          <a:xfrm>
            <a:off x="801543" y="1660573"/>
            <a:ext cx="4075885" cy="105664"/>
            <a:chOff x="808548" y="2745725"/>
            <a:chExt cx="4075885" cy="105664"/>
          </a:xfrm>
        </p:grpSpPr>
        <p:grpSp>
          <p:nvGrpSpPr>
            <p:cNvPr id="539" name="Google Shape;539;p36"/>
            <p:cNvGrpSpPr/>
            <p:nvPr/>
          </p:nvGrpSpPr>
          <p:grpSpPr>
            <a:xfrm flipH="1">
              <a:off x="808548" y="2750589"/>
              <a:ext cx="3982123" cy="100800"/>
              <a:chOff x="837978" y="3240138"/>
              <a:chExt cx="2596422" cy="100800"/>
            </a:xfrm>
          </p:grpSpPr>
          <p:cxnSp>
            <p:nvCxnSpPr>
              <p:cNvPr id="540" name="Google Shape;540;p36"/>
              <p:cNvCxnSpPr/>
              <p:nvPr/>
            </p:nvCxnSpPr>
            <p:spPr>
              <a:xfrm>
                <a:off x="837978" y="3285674"/>
                <a:ext cx="254602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541" name="Google Shape;541;p36"/>
              <p:cNvSpPr/>
              <p:nvPr/>
            </p:nvSpPr>
            <p:spPr>
              <a:xfrm>
                <a:off x="3368676" y="3240138"/>
                <a:ext cx="65724" cy="100800"/>
              </a:xfrm>
              <a:prstGeom prst="ellipse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542" name="Google Shape;542;p36"/>
            <p:cNvSpPr/>
            <p:nvPr/>
          </p:nvSpPr>
          <p:spPr>
            <a:xfrm flipH="1">
              <a:off x="4783632" y="2745725"/>
              <a:ext cx="100801" cy="1008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zložení dodatečného obsahu">
  <p:cSld name="Rozložení dodatečného obsahu"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3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45" name="Google Shape;545;p37"/>
          <p:cNvSpPr>
            <a:spLocks noGrp="1"/>
          </p:cNvSpPr>
          <p:nvPr>
            <p:ph type="pic" idx="2"/>
          </p:nvPr>
        </p:nvSpPr>
        <p:spPr>
          <a:xfrm>
            <a:off x="6032" y="1912946"/>
            <a:ext cx="12185968" cy="3493008"/>
          </a:xfrm>
          <a:prstGeom prst="rect">
            <a:avLst/>
          </a:prstGeom>
          <a:noFill/>
          <a:ln>
            <a:noFill/>
          </a:ln>
        </p:spPr>
      </p:sp>
      <p:sp>
        <p:nvSpPr>
          <p:cNvPr id="546" name="Google Shape;546;p37"/>
          <p:cNvSpPr txBox="1">
            <a:spLocks noGrp="1"/>
          </p:cNvSpPr>
          <p:nvPr>
            <p:ph type="dt" idx="10"/>
          </p:nvPr>
        </p:nvSpPr>
        <p:spPr>
          <a:xfrm>
            <a:off x="10016836" y="5878720"/>
            <a:ext cx="1336964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37"/>
          <p:cNvSpPr txBox="1">
            <a:spLocks noGrp="1"/>
          </p:cNvSpPr>
          <p:nvPr>
            <p:ph type="ftr" idx="11"/>
          </p:nvPr>
        </p:nvSpPr>
        <p:spPr>
          <a:xfrm>
            <a:off x="1169960" y="5878720"/>
            <a:ext cx="2915733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8" name="Google Shape;548;p37"/>
          <p:cNvSpPr txBox="1">
            <a:spLocks noGrp="1"/>
          </p:cNvSpPr>
          <p:nvPr>
            <p:ph type="sldNum" idx="12"/>
          </p:nvPr>
        </p:nvSpPr>
        <p:spPr>
          <a:xfrm>
            <a:off x="778643" y="5879656"/>
            <a:ext cx="354492" cy="29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549" name="Google Shape;549;p37"/>
          <p:cNvSpPr txBox="1">
            <a:spLocks noGrp="1"/>
          </p:cNvSpPr>
          <p:nvPr>
            <p:ph type="title"/>
          </p:nvPr>
        </p:nvSpPr>
        <p:spPr>
          <a:xfrm>
            <a:off x="3848934" y="457496"/>
            <a:ext cx="4494133" cy="804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Gill San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37"/>
          <p:cNvSpPr>
            <a:spLocks noGrp="1"/>
          </p:cNvSpPr>
          <p:nvPr>
            <p:ph type="pic" idx="3"/>
          </p:nvPr>
        </p:nvSpPr>
        <p:spPr>
          <a:xfrm>
            <a:off x="831850" y="859665"/>
            <a:ext cx="1078992" cy="54864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551" name="Google Shape;551;p37"/>
          <p:cNvCxnSpPr/>
          <p:nvPr/>
        </p:nvCxnSpPr>
        <p:spPr>
          <a:xfrm>
            <a:off x="11580000" y="6020920"/>
            <a:ext cx="612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52" name="Google Shape;552;p37"/>
          <p:cNvSpPr/>
          <p:nvPr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553" name="Google Shape;553;p37"/>
          <p:cNvCxnSpPr/>
          <p:nvPr/>
        </p:nvCxnSpPr>
        <p:spPr>
          <a:xfrm rot="10800000" flipH="1">
            <a:off x="0" y="6020920"/>
            <a:ext cx="803275" cy="468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54" name="Google Shape;554;p37"/>
          <p:cNvSpPr/>
          <p:nvPr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555" name="Google Shape;555;p37"/>
          <p:cNvGrpSpPr/>
          <p:nvPr/>
        </p:nvGrpSpPr>
        <p:grpSpPr>
          <a:xfrm>
            <a:off x="4888571" y="1509426"/>
            <a:ext cx="2465675" cy="100800"/>
            <a:chOff x="4884641" y="1509426"/>
            <a:chExt cx="2465675" cy="100800"/>
          </a:xfrm>
        </p:grpSpPr>
        <p:grpSp>
          <p:nvGrpSpPr>
            <p:cNvPr id="556" name="Google Shape;556;p37"/>
            <p:cNvGrpSpPr/>
            <p:nvPr/>
          </p:nvGrpSpPr>
          <p:grpSpPr>
            <a:xfrm flipH="1">
              <a:off x="4884641" y="1509426"/>
              <a:ext cx="2401232" cy="100800"/>
              <a:chOff x="1769373" y="3240138"/>
              <a:chExt cx="1565652" cy="100800"/>
            </a:xfrm>
          </p:grpSpPr>
          <p:cxnSp>
            <p:nvCxnSpPr>
              <p:cNvPr id="557" name="Google Shape;557;p37"/>
              <p:cNvCxnSpPr/>
              <p:nvPr/>
            </p:nvCxnSpPr>
            <p:spPr>
              <a:xfrm>
                <a:off x="1769373" y="3290538"/>
                <a:ext cx="152915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558" name="Google Shape;558;p37"/>
              <p:cNvSpPr/>
              <p:nvPr/>
            </p:nvSpPr>
            <p:spPr>
              <a:xfrm>
                <a:off x="3269301" y="3240138"/>
                <a:ext cx="65724" cy="100800"/>
              </a:xfrm>
              <a:prstGeom prst="ellipse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559" name="Google Shape;559;p37"/>
            <p:cNvSpPr/>
            <p:nvPr/>
          </p:nvSpPr>
          <p:spPr>
            <a:xfrm flipH="1">
              <a:off x="7249515" y="1509426"/>
              <a:ext cx="100801" cy="1008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zložení obsahu s vašimi doporučeními">
  <p:cSld name="Rozložení obsahu s vašimi doporučeními"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3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62" name="Google Shape;562;p38"/>
          <p:cNvSpPr txBox="1">
            <a:spLocks noGrp="1"/>
          </p:cNvSpPr>
          <p:nvPr>
            <p:ph type="dt" idx="10"/>
          </p:nvPr>
        </p:nvSpPr>
        <p:spPr>
          <a:xfrm>
            <a:off x="10016836" y="5878720"/>
            <a:ext cx="1336964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38"/>
          <p:cNvSpPr txBox="1">
            <a:spLocks noGrp="1"/>
          </p:cNvSpPr>
          <p:nvPr>
            <p:ph type="ftr" idx="11"/>
          </p:nvPr>
        </p:nvSpPr>
        <p:spPr>
          <a:xfrm>
            <a:off x="1169960" y="5878720"/>
            <a:ext cx="2915733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38"/>
          <p:cNvSpPr txBox="1">
            <a:spLocks noGrp="1"/>
          </p:cNvSpPr>
          <p:nvPr>
            <p:ph type="sldNum" idx="12"/>
          </p:nvPr>
        </p:nvSpPr>
        <p:spPr>
          <a:xfrm>
            <a:off x="778643" y="5879656"/>
            <a:ext cx="354492" cy="29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565" name="Google Shape;565;p38"/>
          <p:cNvSpPr txBox="1">
            <a:spLocks noGrp="1"/>
          </p:cNvSpPr>
          <p:nvPr>
            <p:ph type="title"/>
          </p:nvPr>
        </p:nvSpPr>
        <p:spPr>
          <a:xfrm>
            <a:off x="5104263" y="707529"/>
            <a:ext cx="6310887" cy="569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Gill San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38"/>
          <p:cNvSpPr>
            <a:spLocks noGrp="1"/>
          </p:cNvSpPr>
          <p:nvPr>
            <p:ph type="pic" idx="2"/>
          </p:nvPr>
        </p:nvSpPr>
        <p:spPr>
          <a:xfrm>
            <a:off x="831850" y="859665"/>
            <a:ext cx="1078992" cy="54864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67" name="Google Shape;567;p38"/>
          <p:cNvGrpSpPr/>
          <p:nvPr/>
        </p:nvGrpSpPr>
        <p:grpSpPr>
          <a:xfrm flipH="1">
            <a:off x="7773282" y="1375202"/>
            <a:ext cx="4418718" cy="100800"/>
            <a:chOff x="675503" y="3240138"/>
            <a:chExt cx="2758897" cy="100800"/>
          </a:xfrm>
        </p:grpSpPr>
        <p:cxnSp>
          <p:nvCxnSpPr>
            <p:cNvPr id="568" name="Google Shape;568;p38"/>
            <p:cNvCxnSpPr/>
            <p:nvPr/>
          </p:nvCxnSpPr>
          <p:spPr>
            <a:xfrm>
              <a:off x="675503" y="3290538"/>
              <a:ext cx="2708499" cy="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69" name="Google Shape;569;p38"/>
            <p:cNvSpPr/>
            <p:nvPr/>
          </p:nvSpPr>
          <p:spPr>
            <a:xfrm>
              <a:off x="3368676" y="3240138"/>
              <a:ext cx="65724" cy="1008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cxnSp>
        <p:nvCxnSpPr>
          <p:cNvPr id="570" name="Google Shape;570;p38"/>
          <p:cNvCxnSpPr/>
          <p:nvPr/>
        </p:nvCxnSpPr>
        <p:spPr>
          <a:xfrm>
            <a:off x="11580000" y="6020920"/>
            <a:ext cx="612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71" name="Google Shape;571;p38"/>
          <p:cNvSpPr/>
          <p:nvPr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572" name="Google Shape;572;p38"/>
          <p:cNvCxnSpPr/>
          <p:nvPr/>
        </p:nvCxnSpPr>
        <p:spPr>
          <a:xfrm rot="10800000" flipH="1">
            <a:off x="0" y="6020920"/>
            <a:ext cx="803275" cy="468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73" name="Google Shape;573;p38"/>
          <p:cNvSpPr/>
          <p:nvPr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74" name="Google Shape;574;p38"/>
          <p:cNvSpPr txBox="1">
            <a:spLocks noGrp="1"/>
          </p:cNvSpPr>
          <p:nvPr>
            <p:ph type="body" idx="1"/>
          </p:nvPr>
        </p:nvSpPr>
        <p:spPr>
          <a:xfrm>
            <a:off x="822459" y="4996962"/>
            <a:ext cx="1625324" cy="32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  <a:defRPr sz="1600" i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575" name="Google Shape;575;p38"/>
          <p:cNvSpPr txBox="1">
            <a:spLocks noGrp="1"/>
          </p:cNvSpPr>
          <p:nvPr>
            <p:ph type="body" idx="3"/>
          </p:nvPr>
        </p:nvSpPr>
        <p:spPr>
          <a:xfrm>
            <a:off x="822459" y="4191894"/>
            <a:ext cx="1625324" cy="72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  <a:defRPr sz="2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576" name="Google Shape;576;p38"/>
          <p:cNvSpPr>
            <a:spLocks noGrp="1"/>
          </p:cNvSpPr>
          <p:nvPr>
            <p:ph type="pic" idx="4"/>
          </p:nvPr>
        </p:nvSpPr>
        <p:spPr>
          <a:xfrm>
            <a:off x="2447783" y="4435460"/>
            <a:ext cx="1106424" cy="1106423"/>
          </a:xfrm>
          <a:prstGeom prst="ellipse">
            <a:avLst/>
          </a:prstGeom>
          <a:noFill/>
          <a:ln w="127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sp>
      <p:cxnSp>
        <p:nvCxnSpPr>
          <p:cNvPr id="577" name="Google Shape;577;p38"/>
          <p:cNvCxnSpPr/>
          <p:nvPr/>
        </p:nvCxnSpPr>
        <p:spPr>
          <a:xfrm rot="10800000">
            <a:off x="3000995" y="3984820"/>
            <a:ext cx="0" cy="44255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78" name="Google Shape;578;p38"/>
          <p:cNvSpPr txBox="1">
            <a:spLocks noGrp="1"/>
          </p:cNvSpPr>
          <p:nvPr>
            <p:ph type="body" idx="5"/>
          </p:nvPr>
        </p:nvSpPr>
        <p:spPr>
          <a:xfrm>
            <a:off x="803253" y="1769589"/>
            <a:ext cx="3044973" cy="2212848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180000" rIns="216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9" name="Google Shape;579;p38"/>
          <p:cNvSpPr/>
          <p:nvPr/>
        </p:nvSpPr>
        <p:spPr>
          <a:xfrm>
            <a:off x="2950595" y="3930376"/>
            <a:ext cx="100800" cy="100800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80" name="Google Shape;580;p38"/>
          <p:cNvSpPr txBox="1">
            <a:spLocks noGrp="1"/>
          </p:cNvSpPr>
          <p:nvPr>
            <p:ph type="body" idx="6"/>
          </p:nvPr>
        </p:nvSpPr>
        <p:spPr>
          <a:xfrm>
            <a:off x="4586638" y="4996962"/>
            <a:ext cx="1625324" cy="32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  <a:defRPr sz="1600" i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38"/>
          <p:cNvSpPr txBox="1">
            <a:spLocks noGrp="1"/>
          </p:cNvSpPr>
          <p:nvPr>
            <p:ph type="body" idx="7"/>
          </p:nvPr>
        </p:nvSpPr>
        <p:spPr>
          <a:xfrm>
            <a:off x="4586638" y="4191894"/>
            <a:ext cx="1625324" cy="72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  <a:defRPr sz="2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582" name="Google Shape;582;p38"/>
          <p:cNvSpPr>
            <a:spLocks noGrp="1"/>
          </p:cNvSpPr>
          <p:nvPr>
            <p:ph type="pic" idx="8"/>
          </p:nvPr>
        </p:nvSpPr>
        <p:spPr>
          <a:xfrm>
            <a:off x="6211962" y="4435460"/>
            <a:ext cx="1106424" cy="1106423"/>
          </a:xfrm>
          <a:prstGeom prst="ellipse">
            <a:avLst/>
          </a:prstGeom>
          <a:noFill/>
          <a:ln w="127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sp>
      <p:cxnSp>
        <p:nvCxnSpPr>
          <p:cNvPr id="583" name="Google Shape;583;p38"/>
          <p:cNvCxnSpPr/>
          <p:nvPr/>
        </p:nvCxnSpPr>
        <p:spPr>
          <a:xfrm rot="10800000">
            <a:off x="6765174" y="3984820"/>
            <a:ext cx="0" cy="44255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84" name="Google Shape;584;p38"/>
          <p:cNvSpPr txBox="1">
            <a:spLocks noGrp="1"/>
          </p:cNvSpPr>
          <p:nvPr>
            <p:ph type="body" idx="9"/>
          </p:nvPr>
        </p:nvSpPr>
        <p:spPr>
          <a:xfrm>
            <a:off x="4567432" y="1769589"/>
            <a:ext cx="3044973" cy="2212848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180000" rIns="216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5" name="Google Shape;585;p38"/>
          <p:cNvSpPr/>
          <p:nvPr/>
        </p:nvSpPr>
        <p:spPr>
          <a:xfrm>
            <a:off x="6714774" y="3930376"/>
            <a:ext cx="100800" cy="100800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86" name="Google Shape;586;p38"/>
          <p:cNvSpPr txBox="1">
            <a:spLocks noGrp="1"/>
          </p:cNvSpPr>
          <p:nvPr>
            <p:ph type="body" idx="13"/>
          </p:nvPr>
        </p:nvSpPr>
        <p:spPr>
          <a:xfrm>
            <a:off x="8350818" y="4992196"/>
            <a:ext cx="1625324" cy="32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  <a:defRPr sz="1600" i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587" name="Google Shape;587;p38"/>
          <p:cNvSpPr txBox="1">
            <a:spLocks noGrp="1"/>
          </p:cNvSpPr>
          <p:nvPr>
            <p:ph type="body" idx="14"/>
          </p:nvPr>
        </p:nvSpPr>
        <p:spPr>
          <a:xfrm>
            <a:off x="8350818" y="4187128"/>
            <a:ext cx="1625324" cy="72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  <a:defRPr sz="2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588" name="Google Shape;588;p38"/>
          <p:cNvSpPr>
            <a:spLocks noGrp="1"/>
          </p:cNvSpPr>
          <p:nvPr>
            <p:ph type="pic" idx="15"/>
          </p:nvPr>
        </p:nvSpPr>
        <p:spPr>
          <a:xfrm>
            <a:off x="9976142" y="4430694"/>
            <a:ext cx="1106424" cy="1106423"/>
          </a:xfrm>
          <a:prstGeom prst="ellipse">
            <a:avLst/>
          </a:prstGeom>
          <a:noFill/>
          <a:ln w="127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sp>
      <p:cxnSp>
        <p:nvCxnSpPr>
          <p:cNvPr id="589" name="Google Shape;589;p38"/>
          <p:cNvCxnSpPr/>
          <p:nvPr/>
        </p:nvCxnSpPr>
        <p:spPr>
          <a:xfrm rot="10800000">
            <a:off x="10529354" y="3980054"/>
            <a:ext cx="0" cy="44255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90" name="Google Shape;590;p38"/>
          <p:cNvSpPr txBox="1">
            <a:spLocks noGrp="1"/>
          </p:cNvSpPr>
          <p:nvPr>
            <p:ph type="body" idx="16"/>
          </p:nvPr>
        </p:nvSpPr>
        <p:spPr>
          <a:xfrm>
            <a:off x="8331612" y="1769589"/>
            <a:ext cx="3044973" cy="2212848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180000" rIns="216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1" name="Google Shape;591;p38"/>
          <p:cNvSpPr/>
          <p:nvPr/>
        </p:nvSpPr>
        <p:spPr>
          <a:xfrm>
            <a:off x="10478954" y="3925610"/>
            <a:ext cx="100800" cy="100800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zložení obsahu pro případovou studii">
  <p:cSld name="Rozložení obsahu pro případovou studii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3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94" name="Google Shape;594;p39"/>
          <p:cNvSpPr txBox="1">
            <a:spLocks noGrp="1"/>
          </p:cNvSpPr>
          <p:nvPr>
            <p:ph type="title"/>
          </p:nvPr>
        </p:nvSpPr>
        <p:spPr>
          <a:xfrm>
            <a:off x="803276" y="1980591"/>
            <a:ext cx="4187903" cy="1177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Gill San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5" name="Google Shape;595;p39"/>
          <p:cNvSpPr txBox="1">
            <a:spLocks noGrp="1"/>
          </p:cNvSpPr>
          <p:nvPr>
            <p:ph type="body" idx="1"/>
          </p:nvPr>
        </p:nvSpPr>
        <p:spPr>
          <a:xfrm>
            <a:off x="826770" y="3610893"/>
            <a:ext cx="4168311" cy="1897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596" name="Google Shape;596;p39"/>
          <p:cNvSpPr txBox="1">
            <a:spLocks noGrp="1"/>
          </p:cNvSpPr>
          <p:nvPr>
            <p:ph type="dt" idx="10"/>
          </p:nvPr>
        </p:nvSpPr>
        <p:spPr>
          <a:xfrm>
            <a:off x="10016836" y="5878720"/>
            <a:ext cx="1336964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7" name="Google Shape;597;p39"/>
          <p:cNvSpPr txBox="1">
            <a:spLocks noGrp="1"/>
          </p:cNvSpPr>
          <p:nvPr>
            <p:ph type="ftr" idx="11"/>
          </p:nvPr>
        </p:nvSpPr>
        <p:spPr>
          <a:xfrm>
            <a:off x="1169960" y="5878720"/>
            <a:ext cx="2915733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8" name="Google Shape;598;p39"/>
          <p:cNvSpPr txBox="1">
            <a:spLocks noGrp="1"/>
          </p:cNvSpPr>
          <p:nvPr>
            <p:ph type="sldNum" idx="12"/>
          </p:nvPr>
        </p:nvSpPr>
        <p:spPr>
          <a:xfrm>
            <a:off x="778643" y="5879656"/>
            <a:ext cx="354492" cy="29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599" name="Google Shape;599;p39"/>
          <p:cNvSpPr>
            <a:spLocks noGrp="1"/>
          </p:cNvSpPr>
          <p:nvPr>
            <p:ph type="pic" idx="2"/>
          </p:nvPr>
        </p:nvSpPr>
        <p:spPr>
          <a:xfrm>
            <a:off x="831850" y="859665"/>
            <a:ext cx="1078992" cy="54864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600" name="Google Shape;600;p39"/>
          <p:cNvGrpSpPr/>
          <p:nvPr/>
        </p:nvGrpSpPr>
        <p:grpSpPr>
          <a:xfrm>
            <a:off x="0" y="3319328"/>
            <a:ext cx="3866400" cy="100800"/>
            <a:chOff x="-1228304" y="3240138"/>
            <a:chExt cx="3866400" cy="100800"/>
          </a:xfrm>
        </p:grpSpPr>
        <p:cxnSp>
          <p:nvCxnSpPr>
            <p:cNvPr id="601" name="Google Shape;601;p39"/>
            <p:cNvCxnSpPr/>
            <p:nvPr/>
          </p:nvCxnSpPr>
          <p:spPr>
            <a:xfrm>
              <a:off x="-1228304" y="3290538"/>
              <a:ext cx="3816000" cy="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02" name="Google Shape;602;p39"/>
            <p:cNvSpPr/>
            <p:nvPr/>
          </p:nvSpPr>
          <p:spPr>
            <a:xfrm>
              <a:off x="2537296" y="3240138"/>
              <a:ext cx="100800" cy="1008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603" name="Google Shape;603;p39"/>
          <p:cNvSpPr/>
          <p:nvPr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604" name="Google Shape;604;p39"/>
          <p:cNvCxnSpPr/>
          <p:nvPr/>
        </p:nvCxnSpPr>
        <p:spPr>
          <a:xfrm>
            <a:off x="11580000" y="6020920"/>
            <a:ext cx="612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05" name="Google Shape;605;p39"/>
          <p:cNvSpPr/>
          <p:nvPr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606" name="Google Shape;606;p39"/>
          <p:cNvCxnSpPr/>
          <p:nvPr/>
        </p:nvCxnSpPr>
        <p:spPr>
          <a:xfrm rot="10800000" flipH="1">
            <a:off x="0" y="6020920"/>
            <a:ext cx="803275" cy="468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07" name="Google Shape;607;p39"/>
          <p:cNvSpPr txBox="1">
            <a:spLocks noGrp="1"/>
          </p:cNvSpPr>
          <p:nvPr>
            <p:ph type="body" idx="3"/>
          </p:nvPr>
        </p:nvSpPr>
        <p:spPr>
          <a:xfrm>
            <a:off x="5267325" y="1126345"/>
            <a:ext cx="6086475" cy="266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608" name="Google Shape;608;p39"/>
          <p:cNvSpPr txBox="1">
            <a:spLocks noGrp="1"/>
          </p:cNvSpPr>
          <p:nvPr>
            <p:ph type="body" idx="4"/>
          </p:nvPr>
        </p:nvSpPr>
        <p:spPr>
          <a:xfrm>
            <a:off x="5269967" y="3909256"/>
            <a:ext cx="6086475" cy="182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zložení obsahu mobilní verze">
  <p:cSld name="Rozložení obsahu mobilní verze"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4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11" name="Google Shape;611;p40"/>
          <p:cNvSpPr txBox="1">
            <a:spLocks noGrp="1"/>
          </p:cNvSpPr>
          <p:nvPr>
            <p:ph type="dt" idx="10"/>
          </p:nvPr>
        </p:nvSpPr>
        <p:spPr>
          <a:xfrm>
            <a:off x="10016836" y="5878720"/>
            <a:ext cx="1336964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2" name="Google Shape;612;p40"/>
          <p:cNvSpPr txBox="1">
            <a:spLocks noGrp="1"/>
          </p:cNvSpPr>
          <p:nvPr>
            <p:ph type="ftr" idx="11"/>
          </p:nvPr>
        </p:nvSpPr>
        <p:spPr>
          <a:xfrm>
            <a:off x="1169960" y="5878720"/>
            <a:ext cx="2915733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40"/>
          <p:cNvSpPr txBox="1">
            <a:spLocks noGrp="1"/>
          </p:cNvSpPr>
          <p:nvPr>
            <p:ph type="sldNum" idx="12"/>
          </p:nvPr>
        </p:nvSpPr>
        <p:spPr>
          <a:xfrm>
            <a:off x="778643" y="5879656"/>
            <a:ext cx="354492" cy="29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614" name="Google Shape;614;p40"/>
          <p:cNvSpPr txBox="1">
            <a:spLocks noGrp="1"/>
          </p:cNvSpPr>
          <p:nvPr>
            <p:ph type="title"/>
          </p:nvPr>
        </p:nvSpPr>
        <p:spPr>
          <a:xfrm>
            <a:off x="6096000" y="1294387"/>
            <a:ext cx="5314072" cy="569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Gill San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40"/>
          <p:cNvSpPr txBox="1">
            <a:spLocks noGrp="1"/>
          </p:cNvSpPr>
          <p:nvPr>
            <p:ph type="body" idx="1"/>
          </p:nvPr>
        </p:nvSpPr>
        <p:spPr>
          <a:xfrm>
            <a:off x="6096000" y="2212679"/>
            <a:ext cx="5292725" cy="97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616" name="Google Shape;616;p40"/>
          <p:cNvSpPr>
            <a:spLocks noGrp="1"/>
          </p:cNvSpPr>
          <p:nvPr>
            <p:ph type="pic" idx="2"/>
          </p:nvPr>
        </p:nvSpPr>
        <p:spPr>
          <a:xfrm>
            <a:off x="831850" y="859665"/>
            <a:ext cx="1078992" cy="54864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617" name="Google Shape;617;p40"/>
          <p:cNvGrpSpPr/>
          <p:nvPr/>
        </p:nvGrpSpPr>
        <p:grpSpPr>
          <a:xfrm flipH="1">
            <a:off x="6096000" y="1970230"/>
            <a:ext cx="6096000" cy="100800"/>
            <a:chOff x="646015" y="3248308"/>
            <a:chExt cx="3107749" cy="100800"/>
          </a:xfrm>
        </p:grpSpPr>
        <p:cxnSp>
          <p:nvCxnSpPr>
            <p:cNvPr id="618" name="Google Shape;618;p40"/>
            <p:cNvCxnSpPr/>
            <p:nvPr/>
          </p:nvCxnSpPr>
          <p:spPr>
            <a:xfrm>
              <a:off x="646015" y="3290538"/>
              <a:ext cx="3107749" cy="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19" name="Google Shape;619;p40"/>
            <p:cNvSpPr/>
            <p:nvPr/>
          </p:nvSpPr>
          <p:spPr>
            <a:xfrm>
              <a:off x="3702376" y="3248308"/>
              <a:ext cx="51388" cy="1008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cxnSp>
        <p:nvCxnSpPr>
          <p:cNvPr id="620" name="Google Shape;620;p40"/>
          <p:cNvCxnSpPr/>
          <p:nvPr/>
        </p:nvCxnSpPr>
        <p:spPr>
          <a:xfrm>
            <a:off x="11580000" y="6020920"/>
            <a:ext cx="612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21" name="Google Shape;621;p40"/>
          <p:cNvSpPr/>
          <p:nvPr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622" name="Google Shape;622;p40"/>
          <p:cNvCxnSpPr/>
          <p:nvPr/>
        </p:nvCxnSpPr>
        <p:spPr>
          <a:xfrm rot="10800000" flipH="1">
            <a:off x="0" y="6020920"/>
            <a:ext cx="803275" cy="468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23" name="Google Shape;623;p40"/>
          <p:cNvSpPr/>
          <p:nvPr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24" name="Google Shape;624;p40"/>
          <p:cNvSpPr txBox="1">
            <a:spLocks noGrp="1"/>
          </p:cNvSpPr>
          <p:nvPr>
            <p:ph type="body" idx="3"/>
          </p:nvPr>
        </p:nvSpPr>
        <p:spPr>
          <a:xfrm>
            <a:off x="6098826" y="3335524"/>
            <a:ext cx="5311245" cy="2248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625" name="Google Shape;625;p40"/>
          <p:cNvSpPr/>
          <p:nvPr/>
        </p:nvSpPr>
        <p:spPr>
          <a:xfrm>
            <a:off x="963549" y="1819285"/>
            <a:ext cx="4306824" cy="364845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t="-194" b="-194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26" name="Google Shape;626;p40"/>
          <p:cNvSpPr>
            <a:spLocks noGrp="1"/>
          </p:cNvSpPr>
          <p:nvPr>
            <p:ph type="pic" idx="4"/>
          </p:nvPr>
        </p:nvSpPr>
        <p:spPr>
          <a:xfrm>
            <a:off x="3315505" y="1976894"/>
            <a:ext cx="1819656" cy="3108960"/>
          </a:xfrm>
          <a:prstGeom prst="rect">
            <a:avLst/>
          </a:prstGeom>
          <a:noFill/>
          <a:ln w="254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7" name="Google Shape;627;p40"/>
          <p:cNvSpPr>
            <a:spLocks noGrp="1"/>
          </p:cNvSpPr>
          <p:nvPr>
            <p:ph type="pic" idx="5"/>
          </p:nvPr>
        </p:nvSpPr>
        <p:spPr>
          <a:xfrm>
            <a:off x="1102188" y="3517926"/>
            <a:ext cx="2057400" cy="1819656"/>
          </a:xfrm>
          <a:prstGeom prst="rect">
            <a:avLst/>
          </a:prstGeom>
          <a:noFill/>
          <a:ln w="254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ční">
  <p:cSld name="Ruční"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30" name="Google Shape;630;p41"/>
          <p:cNvSpPr txBox="1">
            <a:spLocks noGrp="1"/>
          </p:cNvSpPr>
          <p:nvPr>
            <p:ph type="body" idx="1"/>
          </p:nvPr>
        </p:nvSpPr>
        <p:spPr>
          <a:xfrm>
            <a:off x="883319" y="3054194"/>
            <a:ext cx="1645920" cy="61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 i="0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1" name="Google Shape;631;p41"/>
          <p:cNvSpPr txBox="1">
            <a:spLocks noGrp="1"/>
          </p:cNvSpPr>
          <p:nvPr>
            <p:ph type="body" idx="2"/>
          </p:nvPr>
        </p:nvSpPr>
        <p:spPr>
          <a:xfrm>
            <a:off x="1384584" y="2023761"/>
            <a:ext cx="2469965" cy="982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2" name="Google Shape;632;p41"/>
          <p:cNvSpPr txBox="1">
            <a:spLocks noGrp="1"/>
          </p:cNvSpPr>
          <p:nvPr>
            <p:ph type="body" idx="3"/>
          </p:nvPr>
        </p:nvSpPr>
        <p:spPr>
          <a:xfrm>
            <a:off x="2596444" y="3054194"/>
            <a:ext cx="1389888" cy="61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 i="0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3" name="Google Shape;633;p41"/>
          <p:cNvSpPr>
            <a:spLocks noGrp="1"/>
          </p:cNvSpPr>
          <p:nvPr>
            <p:ph type="pic" idx="4"/>
          </p:nvPr>
        </p:nvSpPr>
        <p:spPr>
          <a:xfrm>
            <a:off x="875852" y="3731781"/>
            <a:ext cx="1636776" cy="1618488"/>
          </a:xfrm>
          <a:prstGeom prst="rect">
            <a:avLst/>
          </a:prstGeom>
          <a:noFill/>
          <a:ln>
            <a:noFill/>
          </a:ln>
        </p:spPr>
      </p:sp>
      <p:sp>
        <p:nvSpPr>
          <p:cNvPr id="634" name="Google Shape;634;p41"/>
          <p:cNvSpPr>
            <a:spLocks noGrp="1"/>
          </p:cNvSpPr>
          <p:nvPr>
            <p:ph type="pic" idx="5"/>
          </p:nvPr>
        </p:nvSpPr>
        <p:spPr>
          <a:xfrm>
            <a:off x="2499831" y="3731781"/>
            <a:ext cx="1636776" cy="1618488"/>
          </a:xfrm>
          <a:prstGeom prst="rect">
            <a:avLst/>
          </a:prstGeom>
          <a:noFill/>
          <a:ln>
            <a:noFill/>
          </a:ln>
        </p:spPr>
      </p:sp>
      <p:sp>
        <p:nvSpPr>
          <p:cNvPr id="635" name="Google Shape;635;p41"/>
          <p:cNvSpPr txBox="1">
            <a:spLocks noGrp="1"/>
          </p:cNvSpPr>
          <p:nvPr>
            <p:ph type="body" idx="6"/>
          </p:nvPr>
        </p:nvSpPr>
        <p:spPr>
          <a:xfrm>
            <a:off x="4940427" y="3054194"/>
            <a:ext cx="2113508" cy="61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 i="0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6" name="Google Shape;636;p41"/>
          <p:cNvSpPr txBox="1">
            <a:spLocks noGrp="1"/>
          </p:cNvSpPr>
          <p:nvPr>
            <p:ph type="body" idx="7"/>
          </p:nvPr>
        </p:nvSpPr>
        <p:spPr>
          <a:xfrm>
            <a:off x="5494328" y="2023761"/>
            <a:ext cx="1943702" cy="982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7" name="Google Shape;637;p41"/>
          <p:cNvSpPr>
            <a:spLocks noGrp="1"/>
          </p:cNvSpPr>
          <p:nvPr>
            <p:ph type="pic" idx="8"/>
          </p:nvPr>
        </p:nvSpPr>
        <p:spPr>
          <a:xfrm>
            <a:off x="4946407" y="3731781"/>
            <a:ext cx="2048256" cy="896112"/>
          </a:xfrm>
          <a:prstGeom prst="rect">
            <a:avLst/>
          </a:prstGeom>
          <a:noFill/>
          <a:ln>
            <a:noFill/>
          </a:ln>
        </p:spPr>
      </p:sp>
      <p:sp>
        <p:nvSpPr>
          <p:cNvPr id="638" name="Google Shape;638;p41"/>
          <p:cNvSpPr txBox="1">
            <a:spLocks noGrp="1"/>
          </p:cNvSpPr>
          <p:nvPr>
            <p:ph type="body" idx="9"/>
          </p:nvPr>
        </p:nvSpPr>
        <p:spPr>
          <a:xfrm>
            <a:off x="7900319" y="3054194"/>
            <a:ext cx="2197045" cy="61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 i="0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9" name="Google Shape;639;p41"/>
          <p:cNvSpPr txBox="1">
            <a:spLocks noGrp="1"/>
          </p:cNvSpPr>
          <p:nvPr>
            <p:ph type="body" idx="13"/>
          </p:nvPr>
        </p:nvSpPr>
        <p:spPr>
          <a:xfrm>
            <a:off x="8454220" y="2023761"/>
            <a:ext cx="1943702" cy="982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0" name="Google Shape;640;p41"/>
          <p:cNvSpPr txBox="1">
            <a:spLocks noGrp="1"/>
          </p:cNvSpPr>
          <p:nvPr>
            <p:ph type="body" idx="14"/>
          </p:nvPr>
        </p:nvSpPr>
        <p:spPr>
          <a:xfrm>
            <a:off x="7900319" y="4671712"/>
            <a:ext cx="2223939" cy="519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i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1" name="Google Shape;641;p41"/>
          <p:cNvSpPr txBox="1">
            <a:spLocks noGrp="1"/>
          </p:cNvSpPr>
          <p:nvPr>
            <p:ph type="body" idx="15"/>
          </p:nvPr>
        </p:nvSpPr>
        <p:spPr>
          <a:xfrm>
            <a:off x="4940427" y="4830765"/>
            <a:ext cx="2048256" cy="519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i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2" name="Google Shape;642;p41"/>
          <p:cNvSpPr txBox="1">
            <a:spLocks noGrp="1"/>
          </p:cNvSpPr>
          <p:nvPr>
            <p:ph type="body" idx="16"/>
          </p:nvPr>
        </p:nvSpPr>
        <p:spPr>
          <a:xfrm>
            <a:off x="823358" y="2023413"/>
            <a:ext cx="558402" cy="89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7000"/>
              <a:buNone/>
              <a:defRPr sz="7000" b="1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3" name="Google Shape;643;p41"/>
          <p:cNvSpPr txBox="1">
            <a:spLocks noGrp="1"/>
          </p:cNvSpPr>
          <p:nvPr>
            <p:ph type="body" idx="17"/>
          </p:nvPr>
        </p:nvSpPr>
        <p:spPr>
          <a:xfrm>
            <a:off x="4912823" y="1999493"/>
            <a:ext cx="558402" cy="89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7000"/>
              <a:buNone/>
              <a:defRPr sz="7000" b="1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4" name="Google Shape;644;p41"/>
          <p:cNvSpPr txBox="1">
            <a:spLocks noGrp="1"/>
          </p:cNvSpPr>
          <p:nvPr>
            <p:ph type="body" idx="18"/>
          </p:nvPr>
        </p:nvSpPr>
        <p:spPr>
          <a:xfrm>
            <a:off x="7873424" y="2002966"/>
            <a:ext cx="558402" cy="89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7000"/>
              <a:buNone/>
              <a:defRPr sz="7000" b="1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5" name="Google Shape;645;p41"/>
          <p:cNvSpPr txBox="1">
            <a:spLocks noGrp="1"/>
          </p:cNvSpPr>
          <p:nvPr>
            <p:ph type="body" idx="19"/>
          </p:nvPr>
        </p:nvSpPr>
        <p:spPr>
          <a:xfrm>
            <a:off x="2359124" y="5706529"/>
            <a:ext cx="8993089" cy="365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 i="0">
                <a:solidFill>
                  <a:schemeClr val="l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6" name="Google Shape;646;p41"/>
          <p:cNvSpPr txBox="1">
            <a:spLocks noGrp="1"/>
          </p:cNvSpPr>
          <p:nvPr>
            <p:ph type="title"/>
          </p:nvPr>
        </p:nvSpPr>
        <p:spPr>
          <a:xfrm>
            <a:off x="839789" y="780001"/>
            <a:ext cx="10512424" cy="606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Gill Sans"/>
              <a:buNone/>
              <a:defRPr sz="36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41"/>
          <p:cNvSpPr>
            <a:spLocks noGrp="1"/>
          </p:cNvSpPr>
          <p:nvPr>
            <p:ph type="pic" idx="20"/>
          </p:nvPr>
        </p:nvSpPr>
        <p:spPr>
          <a:xfrm>
            <a:off x="7900319" y="3779907"/>
            <a:ext cx="1481328" cy="758952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648" name="Google Shape;648;p41"/>
          <p:cNvGrpSpPr/>
          <p:nvPr/>
        </p:nvGrpSpPr>
        <p:grpSpPr>
          <a:xfrm flipH="1">
            <a:off x="4416000" y="1375202"/>
            <a:ext cx="7776000" cy="100800"/>
            <a:chOff x="-322289" y="3240138"/>
            <a:chExt cx="5070122" cy="100800"/>
          </a:xfrm>
        </p:grpSpPr>
        <p:cxnSp>
          <p:nvCxnSpPr>
            <p:cNvPr id="649" name="Google Shape;649;p41"/>
            <p:cNvCxnSpPr/>
            <p:nvPr/>
          </p:nvCxnSpPr>
          <p:spPr>
            <a:xfrm>
              <a:off x="-322289" y="3290538"/>
              <a:ext cx="5070122" cy="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50" name="Google Shape;650;p41"/>
            <p:cNvSpPr/>
            <p:nvPr/>
          </p:nvSpPr>
          <p:spPr>
            <a:xfrm>
              <a:off x="4682109" y="3240138"/>
              <a:ext cx="65724" cy="1008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oddílu s obrázkem">
  <p:cSld name="Záhlaví oddílu s obrázkem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5"/>
          <p:cNvSpPr>
            <a:spLocks noGrp="1"/>
          </p:cNvSpPr>
          <p:nvPr>
            <p:ph type="pic" idx="2"/>
          </p:nvPr>
        </p:nvSpPr>
        <p:spPr>
          <a:xfrm>
            <a:off x="0" y="0"/>
            <a:ext cx="60833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15"/>
          <p:cNvSpPr/>
          <p:nvPr/>
        </p:nvSpPr>
        <p:spPr>
          <a:xfrm>
            <a:off x="6083808" y="0"/>
            <a:ext cx="6108192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36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6" name="Google Shape;46;p15"/>
          <p:cNvSpPr txBox="1">
            <a:spLocks noGrp="1"/>
          </p:cNvSpPr>
          <p:nvPr>
            <p:ph type="title"/>
          </p:nvPr>
        </p:nvSpPr>
        <p:spPr>
          <a:xfrm>
            <a:off x="6769768" y="2133599"/>
            <a:ext cx="4618957" cy="2492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Gill San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dt" idx="10"/>
          </p:nvPr>
        </p:nvSpPr>
        <p:spPr>
          <a:xfrm>
            <a:off x="10016836" y="5878720"/>
            <a:ext cx="1336964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ftr" idx="11"/>
          </p:nvPr>
        </p:nvSpPr>
        <p:spPr>
          <a:xfrm>
            <a:off x="1169960" y="5878720"/>
            <a:ext cx="2915733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5"/>
          <p:cNvSpPr txBox="1">
            <a:spLocks noGrp="1"/>
          </p:cNvSpPr>
          <p:nvPr>
            <p:ph type="sldNum" idx="12"/>
          </p:nvPr>
        </p:nvSpPr>
        <p:spPr>
          <a:xfrm>
            <a:off x="778643" y="5879656"/>
            <a:ext cx="354492" cy="29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grpSp>
        <p:nvGrpSpPr>
          <p:cNvPr id="50" name="Google Shape;50;p15"/>
          <p:cNvGrpSpPr/>
          <p:nvPr/>
        </p:nvGrpSpPr>
        <p:grpSpPr>
          <a:xfrm>
            <a:off x="6769768" y="1947412"/>
            <a:ext cx="4631837" cy="102440"/>
            <a:chOff x="3631690" y="2252140"/>
            <a:chExt cx="8067997" cy="102440"/>
          </a:xfrm>
        </p:grpSpPr>
        <p:sp>
          <p:nvSpPr>
            <p:cNvPr id="51" name="Google Shape;51;p15"/>
            <p:cNvSpPr/>
            <p:nvPr/>
          </p:nvSpPr>
          <p:spPr>
            <a:xfrm>
              <a:off x="3631690" y="2253996"/>
              <a:ext cx="175203" cy="100584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cxnSp>
          <p:nvCxnSpPr>
            <p:cNvPr id="52" name="Google Shape;52;p15"/>
            <p:cNvCxnSpPr/>
            <p:nvPr/>
          </p:nvCxnSpPr>
          <p:spPr>
            <a:xfrm>
              <a:off x="3681984" y="2307679"/>
              <a:ext cx="7934433" cy="0"/>
            </a:xfrm>
            <a:prstGeom prst="straightConnector1">
              <a:avLst/>
            </a:prstGeom>
            <a:noFill/>
            <a:ln w="1270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3" name="Google Shape;53;p15"/>
            <p:cNvSpPr/>
            <p:nvPr/>
          </p:nvSpPr>
          <p:spPr>
            <a:xfrm>
              <a:off x="11524108" y="2252140"/>
              <a:ext cx="175579" cy="100584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54" name="Google Shape;54;p15"/>
          <p:cNvGrpSpPr/>
          <p:nvPr/>
        </p:nvGrpSpPr>
        <p:grpSpPr>
          <a:xfrm>
            <a:off x="6769768" y="4654084"/>
            <a:ext cx="4668184" cy="100584"/>
            <a:chOff x="3631690" y="2253996"/>
            <a:chExt cx="8131305" cy="100584"/>
          </a:xfrm>
        </p:grpSpPr>
        <p:sp>
          <p:nvSpPr>
            <p:cNvPr id="55" name="Google Shape;55;p15"/>
            <p:cNvSpPr/>
            <p:nvPr/>
          </p:nvSpPr>
          <p:spPr>
            <a:xfrm>
              <a:off x="3631690" y="2253996"/>
              <a:ext cx="175203" cy="100584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cxnSp>
          <p:nvCxnSpPr>
            <p:cNvPr id="56" name="Google Shape;56;p15"/>
            <p:cNvCxnSpPr/>
            <p:nvPr/>
          </p:nvCxnSpPr>
          <p:spPr>
            <a:xfrm>
              <a:off x="3681984" y="2307679"/>
              <a:ext cx="8017698" cy="0"/>
            </a:xfrm>
            <a:prstGeom prst="straightConnector1">
              <a:avLst/>
            </a:prstGeom>
            <a:noFill/>
            <a:ln w="1270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7" name="Google Shape;57;p15"/>
            <p:cNvSpPr/>
            <p:nvPr/>
          </p:nvSpPr>
          <p:spPr>
            <a:xfrm>
              <a:off x="11587416" y="2253996"/>
              <a:ext cx="175579" cy="100584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58" name="Google Shape;58;p15"/>
          <p:cNvSpPr txBox="1">
            <a:spLocks noGrp="1"/>
          </p:cNvSpPr>
          <p:nvPr>
            <p:ph type="subTitle" idx="1"/>
          </p:nvPr>
        </p:nvSpPr>
        <p:spPr>
          <a:xfrm>
            <a:off x="6769767" y="4889444"/>
            <a:ext cx="4618957" cy="590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9" name="Google Shape;59;p15"/>
          <p:cNvSpPr>
            <a:spLocks noGrp="1"/>
          </p:cNvSpPr>
          <p:nvPr>
            <p:ph type="pic" idx="3"/>
          </p:nvPr>
        </p:nvSpPr>
        <p:spPr>
          <a:xfrm>
            <a:off x="3706368" y="3079602"/>
            <a:ext cx="1481328" cy="75895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>
  <p:cSld name="Úvodní snímek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42"/>
          <p:cNvSpPr/>
          <p:nvPr/>
        </p:nvSpPr>
        <p:spPr>
          <a:xfrm>
            <a:off x="0" y="0"/>
            <a:ext cx="12192000" cy="44165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840" r="-840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53" name="Google Shape;653;p42"/>
          <p:cNvSpPr txBox="1">
            <a:spLocks noGrp="1"/>
          </p:cNvSpPr>
          <p:nvPr>
            <p:ph type="ctrTitle"/>
          </p:nvPr>
        </p:nvSpPr>
        <p:spPr>
          <a:xfrm>
            <a:off x="1524000" y="2462986"/>
            <a:ext cx="9144000" cy="1786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Gill San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42"/>
          <p:cNvSpPr txBox="1">
            <a:spLocks noGrp="1"/>
          </p:cNvSpPr>
          <p:nvPr>
            <p:ph type="dt" idx="10"/>
          </p:nvPr>
        </p:nvSpPr>
        <p:spPr>
          <a:xfrm>
            <a:off x="10016836" y="5878720"/>
            <a:ext cx="1336964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42"/>
          <p:cNvSpPr txBox="1">
            <a:spLocks noGrp="1"/>
          </p:cNvSpPr>
          <p:nvPr>
            <p:ph type="ftr" idx="11"/>
          </p:nvPr>
        </p:nvSpPr>
        <p:spPr>
          <a:xfrm>
            <a:off x="1169960" y="5878720"/>
            <a:ext cx="2915733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42"/>
          <p:cNvSpPr txBox="1">
            <a:spLocks noGrp="1"/>
          </p:cNvSpPr>
          <p:nvPr>
            <p:ph type="sldNum" idx="12"/>
          </p:nvPr>
        </p:nvSpPr>
        <p:spPr>
          <a:xfrm>
            <a:off x="778643" y="5879656"/>
            <a:ext cx="354492" cy="29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657" name="Google Shape;657;p42"/>
          <p:cNvSpPr/>
          <p:nvPr/>
        </p:nvSpPr>
        <p:spPr>
          <a:xfrm>
            <a:off x="0" y="4416552"/>
            <a:ext cx="12192000" cy="2441448"/>
          </a:xfrm>
          <a:prstGeom prst="rect">
            <a:avLst/>
          </a:prstGeom>
          <a:gradFill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58" name="Google Shape;658;p42"/>
          <p:cNvSpPr txBox="1">
            <a:spLocks noGrp="1"/>
          </p:cNvSpPr>
          <p:nvPr>
            <p:ph type="subTitle" idx="1"/>
          </p:nvPr>
        </p:nvSpPr>
        <p:spPr>
          <a:xfrm>
            <a:off x="1524000" y="4734696"/>
            <a:ext cx="9144000" cy="459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659" name="Google Shape;659;p42"/>
          <p:cNvGrpSpPr/>
          <p:nvPr/>
        </p:nvGrpSpPr>
        <p:grpSpPr>
          <a:xfrm>
            <a:off x="3619265" y="2253996"/>
            <a:ext cx="4953471" cy="100584"/>
            <a:chOff x="3631692" y="2253996"/>
            <a:chExt cx="4953471" cy="100584"/>
          </a:xfrm>
        </p:grpSpPr>
        <p:sp>
          <p:nvSpPr>
            <p:cNvPr id="660" name="Google Shape;660;p42"/>
            <p:cNvSpPr/>
            <p:nvPr/>
          </p:nvSpPr>
          <p:spPr>
            <a:xfrm>
              <a:off x="3631692" y="2253996"/>
              <a:ext cx="100584" cy="100584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cxnSp>
          <p:nvCxnSpPr>
            <p:cNvPr id="661" name="Google Shape;661;p42"/>
            <p:cNvCxnSpPr/>
            <p:nvPr/>
          </p:nvCxnSpPr>
          <p:spPr>
            <a:xfrm>
              <a:off x="3681984" y="2307679"/>
              <a:ext cx="4828032" cy="0"/>
            </a:xfrm>
            <a:prstGeom prst="straightConnector1">
              <a:avLst/>
            </a:prstGeom>
            <a:noFill/>
            <a:ln w="1270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62" name="Google Shape;662;p42"/>
            <p:cNvSpPr/>
            <p:nvPr/>
          </p:nvSpPr>
          <p:spPr>
            <a:xfrm>
              <a:off x="8484579" y="2253996"/>
              <a:ext cx="100584" cy="100584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663" name="Google Shape;663;p42"/>
          <p:cNvGrpSpPr/>
          <p:nvPr/>
        </p:nvGrpSpPr>
        <p:grpSpPr>
          <a:xfrm>
            <a:off x="4652581" y="5305363"/>
            <a:ext cx="2886839" cy="100584"/>
            <a:chOff x="3631690" y="2253996"/>
            <a:chExt cx="5028467" cy="100584"/>
          </a:xfrm>
        </p:grpSpPr>
        <p:sp>
          <p:nvSpPr>
            <p:cNvPr id="664" name="Google Shape;664;p42"/>
            <p:cNvSpPr/>
            <p:nvPr/>
          </p:nvSpPr>
          <p:spPr>
            <a:xfrm>
              <a:off x="3631690" y="2253996"/>
              <a:ext cx="175203" cy="100584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cxnSp>
          <p:nvCxnSpPr>
            <p:cNvPr id="665" name="Google Shape;665;p42"/>
            <p:cNvCxnSpPr/>
            <p:nvPr/>
          </p:nvCxnSpPr>
          <p:spPr>
            <a:xfrm>
              <a:off x="3681984" y="2307679"/>
              <a:ext cx="4828032" cy="0"/>
            </a:xfrm>
            <a:prstGeom prst="straightConnector1">
              <a:avLst/>
            </a:prstGeom>
            <a:noFill/>
            <a:ln w="1270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66" name="Google Shape;666;p42"/>
            <p:cNvSpPr/>
            <p:nvPr/>
          </p:nvSpPr>
          <p:spPr>
            <a:xfrm>
              <a:off x="8484578" y="2253996"/>
              <a:ext cx="175579" cy="100584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oddílu">
  <p:cSld name="Záhlaví oddílu"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43"/>
          <p:cNvSpPr/>
          <p:nvPr/>
        </p:nvSpPr>
        <p:spPr>
          <a:xfrm>
            <a:off x="6083808" y="0"/>
            <a:ext cx="6108192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36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69" name="Google Shape;669;p43"/>
          <p:cNvSpPr txBox="1">
            <a:spLocks noGrp="1"/>
          </p:cNvSpPr>
          <p:nvPr>
            <p:ph type="title"/>
          </p:nvPr>
        </p:nvSpPr>
        <p:spPr>
          <a:xfrm>
            <a:off x="6769768" y="2133599"/>
            <a:ext cx="4618957" cy="2492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Gill San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43"/>
          <p:cNvSpPr txBox="1">
            <a:spLocks noGrp="1"/>
          </p:cNvSpPr>
          <p:nvPr>
            <p:ph type="dt" idx="10"/>
          </p:nvPr>
        </p:nvSpPr>
        <p:spPr>
          <a:xfrm>
            <a:off x="10016836" y="5878720"/>
            <a:ext cx="1336964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43"/>
          <p:cNvSpPr txBox="1">
            <a:spLocks noGrp="1"/>
          </p:cNvSpPr>
          <p:nvPr>
            <p:ph type="ftr" idx="11"/>
          </p:nvPr>
        </p:nvSpPr>
        <p:spPr>
          <a:xfrm>
            <a:off x="1169960" y="5878720"/>
            <a:ext cx="2915733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43"/>
          <p:cNvSpPr txBox="1">
            <a:spLocks noGrp="1"/>
          </p:cNvSpPr>
          <p:nvPr>
            <p:ph type="sldNum" idx="12"/>
          </p:nvPr>
        </p:nvSpPr>
        <p:spPr>
          <a:xfrm>
            <a:off x="778643" y="5879656"/>
            <a:ext cx="354492" cy="29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grpSp>
        <p:nvGrpSpPr>
          <p:cNvPr id="673" name="Google Shape;673;p43"/>
          <p:cNvGrpSpPr/>
          <p:nvPr/>
        </p:nvGrpSpPr>
        <p:grpSpPr>
          <a:xfrm>
            <a:off x="6769768" y="1947412"/>
            <a:ext cx="2520148" cy="102440"/>
            <a:chOff x="3631690" y="2252140"/>
            <a:chExt cx="4389743" cy="102440"/>
          </a:xfrm>
        </p:grpSpPr>
        <p:sp>
          <p:nvSpPr>
            <p:cNvPr id="674" name="Google Shape;674;p43"/>
            <p:cNvSpPr/>
            <p:nvPr/>
          </p:nvSpPr>
          <p:spPr>
            <a:xfrm>
              <a:off x="3631690" y="2253996"/>
              <a:ext cx="175203" cy="100584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cxnSp>
          <p:nvCxnSpPr>
            <p:cNvPr id="675" name="Google Shape;675;p43"/>
            <p:cNvCxnSpPr/>
            <p:nvPr/>
          </p:nvCxnSpPr>
          <p:spPr>
            <a:xfrm>
              <a:off x="3681984" y="2307679"/>
              <a:ext cx="4201365" cy="0"/>
            </a:xfrm>
            <a:prstGeom prst="straightConnector1">
              <a:avLst/>
            </a:prstGeom>
            <a:noFill/>
            <a:ln w="1270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76" name="Google Shape;676;p43"/>
            <p:cNvSpPr/>
            <p:nvPr/>
          </p:nvSpPr>
          <p:spPr>
            <a:xfrm>
              <a:off x="7845854" y="2252140"/>
              <a:ext cx="175579" cy="100584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677" name="Google Shape;677;p43"/>
          <p:cNvGrpSpPr/>
          <p:nvPr/>
        </p:nvGrpSpPr>
        <p:grpSpPr>
          <a:xfrm>
            <a:off x="6769768" y="4654084"/>
            <a:ext cx="2520148" cy="100584"/>
            <a:chOff x="3631690" y="2253996"/>
            <a:chExt cx="4389742" cy="100584"/>
          </a:xfrm>
        </p:grpSpPr>
        <p:sp>
          <p:nvSpPr>
            <p:cNvPr id="678" name="Google Shape;678;p43"/>
            <p:cNvSpPr/>
            <p:nvPr/>
          </p:nvSpPr>
          <p:spPr>
            <a:xfrm>
              <a:off x="3631690" y="2253996"/>
              <a:ext cx="175203" cy="100584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cxnSp>
          <p:nvCxnSpPr>
            <p:cNvPr id="679" name="Google Shape;679;p43"/>
            <p:cNvCxnSpPr/>
            <p:nvPr/>
          </p:nvCxnSpPr>
          <p:spPr>
            <a:xfrm>
              <a:off x="3681984" y="2307679"/>
              <a:ext cx="4201364" cy="0"/>
            </a:xfrm>
            <a:prstGeom prst="straightConnector1">
              <a:avLst/>
            </a:prstGeom>
            <a:noFill/>
            <a:ln w="1270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80" name="Google Shape;680;p43"/>
            <p:cNvSpPr/>
            <p:nvPr/>
          </p:nvSpPr>
          <p:spPr>
            <a:xfrm>
              <a:off x="7845853" y="2253996"/>
              <a:ext cx="175579" cy="100584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681" name="Google Shape;681;p43"/>
          <p:cNvSpPr txBox="1">
            <a:spLocks noGrp="1"/>
          </p:cNvSpPr>
          <p:nvPr>
            <p:ph type="subTitle" idx="1"/>
          </p:nvPr>
        </p:nvSpPr>
        <p:spPr>
          <a:xfrm>
            <a:off x="6769767" y="4889444"/>
            <a:ext cx="4618957" cy="590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ě obsahové části">
  <p:cSld name="Dvě obsahové části"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4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84" name="Google Shape;684;p4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652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44"/>
          <p:cNvSpPr txBox="1">
            <a:spLocks noGrp="1"/>
          </p:cNvSpPr>
          <p:nvPr>
            <p:ph type="dt" idx="10"/>
          </p:nvPr>
        </p:nvSpPr>
        <p:spPr>
          <a:xfrm>
            <a:off x="10016836" y="5878720"/>
            <a:ext cx="1336964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6" name="Google Shape;686;p44"/>
          <p:cNvSpPr txBox="1">
            <a:spLocks noGrp="1"/>
          </p:cNvSpPr>
          <p:nvPr>
            <p:ph type="ftr" idx="11"/>
          </p:nvPr>
        </p:nvSpPr>
        <p:spPr>
          <a:xfrm>
            <a:off x="1169960" y="5878720"/>
            <a:ext cx="2915733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44"/>
          <p:cNvSpPr txBox="1">
            <a:spLocks noGrp="1"/>
          </p:cNvSpPr>
          <p:nvPr>
            <p:ph type="sldNum" idx="12"/>
          </p:nvPr>
        </p:nvSpPr>
        <p:spPr>
          <a:xfrm>
            <a:off x="778643" y="5879656"/>
            <a:ext cx="354492" cy="29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688" name="Google Shape;688;p44"/>
          <p:cNvSpPr txBox="1">
            <a:spLocks noGrp="1"/>
          </p:cNvSpPr>
          <p:nvPr>
            <p:ph type="body" idx="1"/>
          </p:nvPr>
        </p:nvSpPr>
        <p:spPr>
          <a:xfrm>
            <a:off x="838200" y="1159497"/>
            <a:ext cx="5181600" cy="4543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000"/>
              <a:buChar char="•"/>
              <a:defRPr sz="200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 sz="1800">
                <a:solidFill>
                  <a:schemeClr val="lt2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Char char="•"/>
              <a:defRPr sz="1600">
                <a:solidFill>
                  <a:schemeClr val="lt2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 sz="1400">
                <a:solidFill>
                  <a:schemeClr val="lt2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 sz="1400">
                <a:solidFill>
                  <a:schemeClr val="l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9" name="Google Shape;689;p44"/>
          <p:cNvSpPr txBox="1">
            <a:spLocks noGrp="1"/>
          </p:cNvSpPr>
          <p:nvPr>
            <p:ph type="body" idx="2"/>
          </p:nvPr>
        </p:nvSpPr>
        <p:spPr>
          <a:xfrm>
            <a:off x="6172200" y="1159497"/>
            <a:ext cx="5181600" cy="4543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000"/>
              <a:buChar char="•"/>
              <a:defRPr sz="200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 sz="1800">
                <a:solidFill>
                  <a:schemeClr val="lt2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Char char="•"/>
              <a:defRPr sz="1600">
                <a:solidFill>
                  <a:schemeClr val="lt2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 sz="1400">
                <a:solidFill>
                  <a:schemeClr val="lt2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 sz="1400">
                <a:solidFill>
                  <a:schemeClr val="l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>
  <p:cSld name="Porovnání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4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92" name="Google Shape;692;p4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652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45"/>
          <p:cNvSpPr txBox="1">
            <a:spLocks noGrp="1"/>
          </p:cNvSpPr>
          <p:nvPr>
            <p:ph type="dt" idx="10"/>
          </p:nvPr>
        </p:nvSpPr>
        <p:spPr>
          <a:xfrm>
            <a:off x="10016836" y="5878720"/>
            <a:ext cx="1336964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45"/>
          <p:cNvSpPr txBox="1">
            <a:spLocks noGrp="1"/>
          </p:cNvSpPr>
          <p:nvPr>
            <p:ph type="ftr" idx="11"/>
          </p:nvPr>
        </p:nvSpPr>
        <p:spPr>
          <a:xfrm>
            <a:off x="1169960" y="5878720"/>
            <a:ext cx="2915733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5" name="Google Shape;695;p45"/>
          <p:cNvSpPr txBox="1">
            <a:spLocks noGrp="1"/>
          </p:cNvSpPr>
          <p:nvPr>
            <p:ph type="sldNum" idx="12"/>
          </p:nvPr>
        </p:nvSpPr>
        <p:spPr>
          <a:xfrm>
            <a:off x="778643" y="5879656"/>
            <a:ext cx="354492" cy="29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696" name="Google Shape;696;p45"/>
          <p:cNvSpPr txBox="1">
            <a:spLocks noGrp="1"/>
          </p:cNvSpPr>
          <p:nvPr>
            <p:ph type="body" idx="1"/>
          </p:nvPr>
        </p:nvSpPr>
        <p:spPr>
          <a:xfrm>
            <a:off x="839788" y="1256955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97" name="Google Shape;697;p45"/>
          <p:cNvSpPr txBox="1">
            <a:spLocks noGrp="1"/>
          </p:cNvSpPr>
          <p:nvPr>
            <p:ph type="body" idx="2"/>
          </p:nvPr>
        </p:nvSpPr>
        <p:spPr>
          <a:xfrm>
            <a:off x="839788" y="2203414"/>
            <a:ext cx="5157787" cy="339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000"/>
              <a:buChar char="•"/>
              <a:defRPr sz="200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 sz="1800">
                <a:solidFill>
                  <a:schemeClr val="lt2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Char char="•"/>
              <a:defRPr sz="1600">
                <a:solidFill>
                  <a:schemeClr val="lt2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 sz="1400">
                <a:solidFill>
                  <a:schemeClr val="lt2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 sz="1400">
                <a:solidFill>
                  <a:schemeClr val="l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8" name="Google Shape;698;p45"/>
          <p:cNvSpPr txBox="1">
            <a:spLocks noGrp="1"/>
          </p:cNvSpPr>
          <p:nvPr>
            <p:ph type="body" idx="3"/>
          </p:nvPr>
        </p:nvSpPr>
        <p:spPr>
          <a:xfrm>
            <a:off x="6172200" y="1256955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99" name="Google Shape;699;p45"/>
          <p:cNvSpPr txBox="1">
            <a:spLocks noGrp="1"/>
          </p:cNvSpPr>
          <p:nvPr>
            <p:ph type="body" idx="4"/>
          </p:nvPr>
        </p:nvSpPr>
        <p:spPr>
          <a:xfrm>
            <a:off x="6172200" y="2203414"/>
            <a:ext cx="5183188" cy="339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000"/>
              <a:buChar char="•"/>
              <a:defRPr sz="200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 sz="1800">
                <a:solidFill>
                  <a:schemeClr val="lt2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Char char="•"/>
              <a:defRPr sz="1600">
                <a:solidFill>
                  <a:schemeClr val="lt2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 sz="1400">
                <a:solidFill>
                  <a:schemeClr val="lt2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 sz="1400">
                <a:solidFill>
                  <a:schemeClr val="l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>
  <p:cSld name="Obsah s titulkem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4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02" name="Google Shape;702;p46"/>
          <p:cNvSpPr txBox="1">
            <a:spLocks noGrp="1"/>
          </p:cNvSpPr>
          <p:nvPr>
            <p:ph type="dt" idx="10"/>
          </p:nvPr>
        </p:nvSpPr>
        <p:spPr>
          <a:xfrm>
            <a:off x="10016836" y="5878720"/>
            <a:ext cx="1336964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46"/>
          <p:cNvSpPr txBox="1">
            <a:spLocks noGrp="1"/>
          </p:cNvSpPr>
          <p:nvPr>
            <p:ph type="ftr" idx="11"/>
          </p:nvPr>
        </p:nvSpPr>
        <p:spPr>
          <a:xfrm>
            <a:off x="1169960" y="5878720"/>
            <a:ext cx="2915733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46"/>
          <p:cNvSpPr txBox="1">
            <a:spLocks noGrp="1"/>
          </p:cNvSpPr>
          <p:nvPr>
            <p:ph type="sldNum" idx="12"/>
          </p:nvPr>
        </p:nvSpPr>
        <p:spPr>
          <a:xfrm>
            <a:off x="778643" y="5879656"/>
            <a:ext cx="354492" cy="29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705" name="Google Shape;705;p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Gill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4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7" name="Google Shape;707;p46"/>
          <p:cNvSpPr txBox="1">
            <a:spLocks noGrp="1"/>
          </p:cNvSpPr>
          <p:nvPr>
            <p:ph type="body" idx="2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 sz="2400">
                <a:solidFill>
                  <a:schemeClr val="lt2"/>
                </a:solidFill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000"/>
              <a:buChar char="•"/>
              <a:defRPr sz="2000">
                <a:solidFill>
                  <a:schemeClr val="lt2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 sz="1800">
                <a:solidFill>
                  <a:schemeClr val="lt2"/>
                </a:solidFill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Char char="•"/>
              <a:defRPr sz="1600">
                <a:solidFill>
                  <a:schemeClr val="lt2"/>
                </a:solidFill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Char char="•"/>
              <a:defRPr sz="1600">
                <a:solidFill>
                  <a:schemeClr val="lt2"/>
                </a:solidFill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>
  <p:cSld name="Obrázek s titulkem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4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10" name="Google Shape;710;p47"/>
          <p:cNvSpPr txBox="1">
            <a:spLocks noGrp="1"/>
          </p:cNvSpPr>
          <p:nvPr>
            <p:ph type="dt" idx="10"/>
          </p:nvPr>
        </p:nvSpPr>
        <p:spPr>
          <a:xfrm>
            <a:off x="10016836" y="5878720"/>
            <a:ext cx="1336964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47"/>
          <p:cNvSpPr txBox="1">
            <a:spLocks noGrp="1"/>
          </p:cNvSpPr>
          <p:nvPr>
            <p:ph type="ftr" idx="11"/>
          </p:nvPr>
        </p:nvSpPr>
        <p:spPr>
          <a:xfrm>
            <a:off x="1169960" y="5878720"/>
            <a:ext cx="2915733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47"/>
          <p:cNvSpPr txBox="1">
            <a:spLocks noGrp="1"/>
          </p:cNvSpPr>
          <p:nvPr>
            <p:ph type="sldNum" idx="12"/>
          </p:nvPr>
        </p:nvSpPr>
        <p:spPr>
          <a:xfrm>
            <a:off x="778643" y="5879656"/>
            <a:ext cx="354492" cy="29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713" name="Google Shape;713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Gill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4" name="Google Shape;714;p4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5" name="Google Shape;715;p47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>
  <p:cSld name="Jenom nadpi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4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18" name="Google Shape;718;p48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652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48"/>
          <p:cNvSpPr txBox="1">
            <a:spLocks noGrp="1"/>
          </p:cNvSpPr>
          <p:nvPr>
            <p:ph type="dt" idx="10"/>
          </p:nvPr>
        </p:nvSpPr>
        <p:spPr>
          <a:xfrm>
            <a:off x="10016836" y="5878720"/>
            <a:ext cx="1336964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48"/>
          <p:cNvSpPr txBox="1">
            <a:spLocks noGrp="1"/>
          </p:cNvSpPr>
          <p:nvPr>
            <p:ph type="ftr" idx="11"/>
          </p:nvPr>
        </p:nvSpPr>
        <p:spPr>
          <a:xfrm>
            <a:off x="1169960" y="5878720"/>
            <a:ext cx="2915733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48"/>
          <p:cNvSpPr txBox="1">
            <a:spLocks noGrp="1"/>
          </p:cNvSpPr>
          <p:nvPr>
            <p:ph type="sldNum" idx="12"/>
          </p:nvPr>
        </p:nvSpPr>
        <p:spPr>
          <a:xfrm>
            <a:off x="778643" y="5879656"/>
            <a:ext cx="354492" cy="29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é">
  <p:cSld name="Prázdné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2" name="Google Shape;62;p16"/>
          <p:cNvSpPr txBox="1">
            <a:spLocks noGrp="1"/>
          </p:cNvSpPr>
          <p:nvPr>
            <p:ph type="dt" idx="10"/>
          </p:nvPr>
        </p:nvSpPr>
        <p:spPr>
          <a:xfrm>
            <a:off x="10016836" y="5878720"/>
            <a:ext cx="1336964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ftr" idx="11"/>
          </p:nvPr>
        </p:nvSpPr>
        <p:spPr>
          <a:xfrm>
            <a:off x="1169960" y="5878720"/>
            <a:ext cx="2915733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778643" y="5879656"/>
            <a:ext cx="354492" cy="29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zložení nadpisu a obsahu ver. 2">
  <p:cSld name="Rozložení nadpisu a obsahu ver. 2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7" name="Google Shape;67;p17"/>
          <p:cNvSpPr txBox="1">
            <a:spLocks noGrp="1"/>
          </p:cNvSpPr>
          <p:nvPr>
            <p:ph type="title"/>
          </p:nvPr>
        </p:nvSpPr>
        <p:spPr>
          <a:xfrm>
            <a:off x="803276" y="2219359"/>
            <a:ext cx="5021940" cy="804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Gill San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dt" idx="10"/>
          </p:nvPr>
        </p:nvSpPr>
        <p:spPr>
          <a:xfrm>
            <a:off x="10016836" y="5878720"/>
            <a:ext cx="1336964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ftr" idx="11"/>
          </p:nvPr>
        </p:nvSpPr>
        <p:spPr>
          <a:xfrm>
            <a:off x="1169960" y="5878720"/>
            <a:ext cx="2915733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sldNum" idx="12"/>
          </p:nvPr>
        </p:nvSpPr>
        <p:spPr>
          <a:xfrm>
            <a:off x="778643" y="5879656"/>
            <a:ext cx="354492" cy="29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71" name="Google Shape;71;p17"/>
          <p:cNvSpPr>
            <a:spLocks noGrp="1"/>
          </p:cNvSpPr>
          <p:nvPr>
            <p:ph type="pic" idx="2"/>
          </p:nvPr>
        </p:nvSpPr>
        <p:spPr>
          <a:xfrm>
            <a:off x="831850" y="859665"/>
            <a:ext cx="1078992" cy="54864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72" name="Google Shape;72;p17"/>
          <p:cNvGrpSpPr/>
          <p:nvPr/>
        </p:nvGrpSpPr>
        <p:grpSpPr>
          <a:xfrm>
            <a:off x="0" y="3122284"/>
            <a:ext cx="2596199" cy="100800"/>
            <a:chOff x="0" y="3240138"/>
            <a:chExt cx="2596199" cy="100800"/>
          </a:xfrm>
        </p:grpSpPr>
        <p:cxnSp>
          <p:nvCxnSpPr>
            <p:cNvPr id="73" name="Google Shape;73;p17"/>
            <p:cNvCxnSpPr/>
            <p:nvPr/>
          </p:nvCxnSpPr>
          <p:spPr>
            <a:xfrm>
              <a:off x="0" y="3290538"/>
              <a:ext cx="2573867" cy="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74" name="Google Shape;74;p17"/>
            <p:cNvSpPr/>
            <p:nvPr/>
          </p:nvSpPr>
          <p:spPr>
            <a:xfrm>
              <a:off x="2495399" y="3240138"/>
              <a:ext cx="100800" cy="1008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75" name="Google Shape;75;p17"/>
          <p:cNvSpPr/>
          <p:nvPr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76" name="Google Shape;76;p17"/>
          <p:cNvCxnSpPr/>
          <p:nvPr/>
        </p:nvCxnSpPr>
        <p:spPr>
          <a:xfrm>
            <a:off x="11580000" y="6020920"/>
            <a:ext cx="612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7" name="Google Shape;77;p17"/>
          <p:cNvSpPr/>
          <p:nvPr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78" name="Google Shape;78;p17"/>
          <p:cNvCxnSpPr/>
          <p:nvPr/>
        </p:nvCxnSpPr>
        <p:spPr>
          <a:xfrm rot="10800000" flipH="1">
            <a:off x="0" y="6020920"/>
            <a:ext cx="803275" cy="468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9" name="Google Shape;79;p17"/>
          <p:cNvSpPr txBox="1">
            <a:spLocks noGrp="1"/>
          </p:cNvSpPr>
          <p:nvPr>
            <p:ph type="body" idx="1"/>
          </p:nvPr>
        </p:nvSpPr>
        <p:spPr>
          <a:xfrm>
            <a:off x="815720" y="3392200"/>
            <a:ext cx="5009495" cy="2210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>
            <a:spLocks noGrp="1"/>
          </p:cNvSpPr>
          <p:nvPr>
            <p:ph type="pic" idx="3"/>
          </p:nvPr>
        </p:nvSpPr>
        <p:spPr>
          <a:xfrm>
            <a:off x="6108356" y="-20834"/>
            <a:ext cx="5245444" cy="538581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 s obrázkem">
  <p:cSld name="Nadpis a obsah s obrázkem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>
            <a:off x="803276" y="2091023"/>
            <a:ext cx="5021940" cy="804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Gill San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1"/>
          </p:nvPr>
        </p:nvSpPr>
        <p:spPr>
          <a:xfrm>
            <a:off x="826770" y="3244567"/>
            <a:ext cx="4205904" cy="56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dt" idx="10"/>
          </p:nvPr>
        </p:nvSpPr>
        <p:spPr>
          <a:xfrm>
            <a:off x="10016836" y="5878720"/>
            <a:ext cx="1336964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ftr" idx="11"/>
          </p:nvPr>
        </p:nvSpPr>
        <p:spPr>
          <a:xfrm>
            <a:off x="1169960" y="5878720"/>
            <a:ext cx="2915733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sldNum" idx="12"/>
          </p:nvPr>
        </p:nvSpPr>
        <p:spPr>
          <a:xfrm>
            <a:off x="778643" y="5879656"/>
            <a:ext cx="354492" cy="29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88" name="Google Shape;88;p18"/>
          <p:cNvSpPr>
            <a:spLocks noGrp="1"/>
          </p:cNvSpPr>
          <p:nvPr>
            <p:ph type="pic" idx="2"/>
          </p:nvPr>
        </p:nvSpPr>
        <p:spPr>
          <a:xfrm>
            <a:off x="831850" y="859665"/>
            <a:ext cx="1078992" cy="54864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89" name="Google Shape;89;p18"/>
          <p:cNvGrpSpPr/>
          <p:nvPr/>
        </p:nvGrpSpPr>
        <p:grpSpPr>
          <a:xfrm>
            <a:off x="0" y="2993948"/>
            <a:ext cx="2392995" cy="100800"/>
            <a:chOff x="0" y="3240138"/>
            <a:chExt cx="2392995" cy="100800"/>
          </a:xfrm>
        </p:grpSpPr>
        <p:cxnSp>
          <p:nvCxnSpPr>
            <p:cNvPr id="90" name="Google Shape;90;p18"/>
            <p:cNvCxnSpPr/>
            <p:nvPr/>
          </p:nvCxnSpPr>
          <p:spPr>
            <a:xfrm>
              <a:off x="0" y="3290538"/>
              <a:ext cx="2294467" cy="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91" name="Google Shape;91;p18"/>
            <p:cNvSpPr/>
            <p:nvPr/>
          </p:nvSpPr>
          <p:spPr>
            <a:xfrm>
              <a:off x="2292195" y="3240138"/>
              <a:ext cx="100800" cy="1008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92" name="Google Shape;92;p18"/>
          <p:cNvSpPr txBox="1">
            <a:spLocks noGrp="1"/>
          </p:cNvSpPr>
          <p:nvPr>
            <p:ph type="body" idx="3"/>
          </p:nvPr>
        </p:nvSpPr>
        <p:spPr>
          <a:xfrm>
            <a:off x="815720" y="3869349"/>
            <a:ext cx="4215201" cy="1328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/>
          <p:nvPr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94" name="Google Shape;94;p18"/>
          <p:cNvCxnSpPr/>
          <p:nvPr/>
        </p:nvCxnSpPr>
        <p:spPr>
          <a:xfrm>
            <a:off x="11580000" y="6020920"/>
            <a:ext cx="612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5" name="Google Shape;95;p18"/>
          <p:cNvSpPr/>
          <p:nvPr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96" name="Google Shape;96;p18"/>
          <p:cNvCxnSpPr/>
          <p:nvPr/>
        </p:nvCxnSpPr>
        <p:spPr>
          <a:xfrm rot="10800000" flipH="1">
            <a:off x="0" y="6020920"/>
            <a:ext cx="803275" cy="468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7" name="Google Shape;97;p18"/>
          <p:cNvSpPr>
            <a:spLocks noGrp="1"/>
          </p:cNvSpPr>
          <p:nvPr>
            <p:ph type="pic" idx="4"/>
          </p:nvPr>
        </p:nvSpPr>
        <p:spPr>
          <a:xfrm>
            <a:off x="6103003" y="2490534"/>
            <a:ext cx="6083300" cy="258775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zložení nadpisu, obrázku a obsahu">
  <p:cSld name="Rozložení nadpisu, obrázku a obsahu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0" name="Google Shape;100;p19"/>
          <p:cNvSpPr txBox="1">
            <a:spLocks noGrp="1"/>
          </p:cNvSpPr>
          <p:nvPr>
            <p:ph type="dt" idx="10"/>
          </p:nvPr>
        </p:nvSpPr>
        <p:spPr>
          <a:xfrm>
            <a:off x="10016836" y="5878720"/>
            <a:ext cx="1336964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ftr" idx="11"/>
          </p:nvPr>
        </p:nvSpPr>
        <p:spPr>
          <a:xfrm>
            <a:off x="1169960" y="5878720"/>
            <a:ext cx="2915733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sldNum" idx="12"/>
          </p:nvPr>
        </p:nvSpPr>
        <p:spPr>
          <a:xfrm>
            <a:off x="778643" y="5879656"/>
            <a:ext cx="354492" cy="29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6894591" y="1090118"/>
            <a:ext cx="4494133" cy="804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Gill San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6894591" y="2243662"/>
            <a:ext cx="4473108" cy="56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>
            <a:spLocks noGrp="1"/>
          </p:cNvSpPr>
          <p:nvPr>
            <p:ph type="pic" idx="2"/>
          </p:nvPr>
        </p:nvSpPr>
        <p:spPr>
          <a:xfrm>
            <a:off x="831850" y="859665"/>
            <a:ext cx="1078992" cy="54864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06" name="Google Shape;106;p19"/>
          <p:cNvGrpSpPr/>
          <p:nvPr/>
        </p:nvGrpSpPr>
        <p:grpSpPr>
          <a:xfrm flipH="1">
            <a:off x="6924675" y="1993043"/>
            <a:ext cx="5267325" cy="100800"/>
            <a:chOff x="0" y="3240138"/>
            <a:chExt cx="3434400" cy="100800"/>
          </a:xfrm>
        </p:grpSpPr>
        <p:cxnSp>
          <p:nvCxnSpPr>
            <p:cNvPr id="107" name="Google Shape;107;p19"/>
            <p:cNvCxnSpPr/>
            <p:nvPr/>
          </p:nvCxnSpPr>
          <p:spPr>
            <a:xfrm>
              <a:off x="0" y="3290538"/>
              <a:ext cx="3384000" cy="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08" name="Google Shape;108;p19"/>
            <p:cNvSpPr/>
            <p:nvPr/>
          </p:nvSpPr>
          <p:spPr>
            <a:xfrm>
              <a:off x="3368676" y="3240138"/>
              <a:ext cx="65724" cy="1008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109" name="Google Shape;109;p19"/>
          <p:cNvSpPr txBox="1">
            <a:spLocks noGrp="1"/>
          </p:cNvSpPr>
          <p:nvPr>
            <p:ph type="body" idx="3"/>
          </p:nvPr>
        </p:nvSpPr>
        <p:spPr>
          <a:xfrm>
            <a:off x="6894591" y="2868443"/>
            <a:ext cx="4482996" cy="243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cxnSp>
        <p:nvCxnSpPr>
          <p:cNvPr id="110" name="Google Shape;110;p19"/>
          <p:cNvCxnSpPr/>
          <p:nvPr/>
        </p:nvCxnSpPr>
        <p:spPr>
          <a:xfrm>
            <a:off x="11580000" y="6020920"/>
            <a:ext cx="612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1" name="Google Shape;111;p19"/>
          <p:cNvSpPr/>
          <p:nvPr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12" name="Google Shape;112;p19"/>
          <p:cNvCxnSpPr/>
          <p:nvPr/>
        </p:nvCxnSpPr>
        <p:spPr>
          <a:xfrm rot="10800000" flipH="1">
            <a:off x="0" y="6020920"/>
            <a:ext cx="803275" cy="468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3" name="Google Shape;113;p19"/>
          <p:cNvSpPr/>
          <p:nvPr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14" name="Google Shape;114;p19"/>
          <p:cNvSpPr>
            <a:spLocks noGrp="1"/>
          </p:cNvSpPr>
          <p:nvPr>
            <p:ph type="pic" idx="4"/>
          </p:nvPr>
        </p:nvSpPr>
        <p:spPr>
          <a:xfrm>
            <a:off x="2854411" y="1472184"/>
            <a:ext cx="3246204" cy="538581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zložení obsahu ikon">
  <p:cSld name="Rozložení obsahu ik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17" name="Google Shape;117;p20"/>
          <p:cNvSpPr txBox="1">
            <a:spLocks noGrp="1"/>
          </p:cNvSpPr>
          <p:nvPr>
            <p:ph type="dt" idx="10"/>
          </p:nvPr>
        </p:nvSpPr>
        <p:spPr>
          <a:xfrm>
            <a:off x="10016836" y="5878720"/>
            <a:ext cx="1336964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ftr" idx="11"/>
          </p:nvPr>
        </p:nvSpPr>
        <p:spPr>
          <a:xfrm>
            <a:off x="1169960" y="5878720"/>
            <a:ext cx="2915733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sldNum" idx="12"/>
          </p:nvPr>
        </p:nvSpPr>
        <p:spPr>
          <a:xfrm>
            <a:off x="778643" y="5879656"/>
            <a:ext cx="354492" cy="29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6400317" y="707529"/>
            <a:ext cx="4494133" cy="569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Gill San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body" idx="1"/>
          </p:nvPr>
        </p:nvSpPr>
        <p:spPr>
          <a:xfrm>
            <a:off x="6400317" y="1625821"/>
            <a:ext cx="4473108" cy="56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0"/>
          <p:cNvSpPr>
            <a:spLocks noGrp="1"/>
          </p:cNvSpPr>
          <p:nvPr>
            <p:ph type="pic" idx="2"/>
          </p:nvPr>
        </p:nvSpPr>
        <p:spPr>
          <a:xfrm>
            <a:off x="831850" y="859665"/>
            <a:ext cx="1078992" cy="54864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23" name="Google Shape;123;p20"/>
          <p:cNvGrpSpPr/>
          <p:nvPr/>
        </p:nvGrpSpPr>
        <p:grpSpPr>
          <a:xfrm flipH="1">
            <a:off x="6430402" y="1375202"/>
            <a:ext cx="5761598" cy="100800"/>
            <a:chOff x="-322276" y="3240138"/>
            <a:chExt cx="3756676" cy="100800"/>
          </a:xfrm>
        </p:grpSpPr>
        <p:cxnSp>
          <p:nvCxnSpPr>
            <p:cNvPr id="124" name="Google Shape;124;p20"/>
            <p:cNvCxnSpPr/>
            <p:nvPr/>
          </p:nvCxnSpPr>
          <p:spPr>
            <a:xfrm>
              <a:off x="-322276" y="3290538"/>
              <a:ext cx="3706276" cy="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25" name="Google Shape;125;p20"/>
            <p:cNvSpPr/>
            <p:nvPr/>
          </p:nvSpPr>
          <p:spPr>
            <a:xfrm>
              <a:off x="3368676" y="3240138"/>
              <a:ext cx="65724" cy="1008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126" name="Google Shape;126;p20"/>
          <p:cNvSpPr txBox="1">
            <a:spLocks noGrp="1"/>
          </p:cNvSpPr>
          <p:nvPr>
            <p:ph type="body" idx="3"/>
          </p:nvPr>
        </p:nvSpPr>
        <p:spPr>
          <a:xfrm>
            <a:off x="2920469" y="3291840"/>
            <a:ext cx="267004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cxnSp>
        <p:nvCxnSpPr>
          <p:cNvPr id="127" name="Google Shape;127;p20"/>
          <p:cNvCxnSpPr/>
          <p:nvPr/>
        </p:nvCxnSpPr>
        <p:spPr>
          <a:xfrm>
            <a:off x="11580000" y="6020920"/>
            <a:ext cx="612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8" name="Google Shape;128;p20"/>
          <p:cNvSpPr/>
          <p:nvPr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29" name="Google Shape;129;p20"/>
          <p:cNvCxnSpPr/>
          <p:nvPr/>
        </p:nvCxnSpPr>
        <p:spPr>
          <a:xfrm rot="10800000" flipH="1">
            <a:off x="0" y="6020920"/>
            <a:ext cx="803275" cy="468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0" name="Google Shape;130;p20"/>
          <p:cNvSpPr/>
          <p:nvPr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31" name="Google Shape;131;p20"/>
          <p:cNvSpPr>
            <a:spLocks noGrp="1"/>
          </p:cNvSpPr>
          <p:nvPr>
            <p:ph type="pic" idx="4"/>
          </p:nvPr>
        </p:nvSpPr>
        <p:spPr>
          <a:xfrm>
            <a:off x="2090460" y="3273552"/>
            <a:ext cx="640080" cy="658368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p20"/>
          <p:cNvSpPr txBox="1">
            <a:spLocks noGrp="1"/>
          </p:cNvSpPr>
          <p:nvPr>
            <p:ph type="body" idx="5"/>
          </p:nvPr>
        </p:nvSpPr>
        <p:spPr>
          <a:xfrm>
            <a:off x="831850" y="3291840"/>
            <a:ext cx="1209357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  <a:defRPr sz="2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body" idx="6"/>
          </p:nvPr>
        </p:nvSpPr>
        <p:spPr>
          <a:xfrm>
            <a:off x="2920469" y="4427608"/>
            <a:ext cx="267004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20"/>
          <p:cNvSpPr>
            <a:spLocks noGrp="1"/>
          </p:cNvSpPr>
          <p:nvPr>
            <p:ph type="pic" idx="7"/>
          </p:nvPr>
        </p:nvSpPr>
        <p:spPr>
          <a:xfrm>
            <a:off x="2090460" y="4409320"/>
            <a:ext cx="640080" cy="658368"/>
          </a:xfrm>
          <a:prstGeom prst="rect">
            <a:avLst/>
          </a:prstGeom>
          <a:noFill/>
          <a:ln>
            <a:noFill/>
          </a:ln>
        </p:spPr>
      </p:sp>
      <p:sp>
        <p:nvSpPr>
          <p:cNvPr id="135" name="Google Shape;135;p20"/>
          <p:cNvSpPr txBox="1">
            <a:spLocks noGrp="1"/>
          </p:cNvSpPr>
          <p:nvPr>
            <p:ph type="body" idx="8"/>
          </p:nvPr>
        </p:nvSpPr>
        <p:spPr>
          <a:xfrm>
            <a:off x="831850" y="4427608"/>
            <a:ext cx="1209357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  <a:defRPr sz="2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20"/>
          <p:cNvSpPr txBox="1">
            <a:spLocks noGrp="1"/>
          </p:cNvSpPr>
          <p:nvPr>
            <p:ph type="body" idx="9"/>
          </p:nvPr>
        </p:nvSpPr>
        <p:spPr>
          <a:xfrm>
            <a:off x="8549426" y="3291840"/>
            <a:ext cx="267004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20"/>
          <p:cNvSpPr>
            <a:spLocks noGrp="1"/>
          </p:cNvSpPr>
          <p:nvPr>
            <p:ph type="pic" idx="13"/>
          </p:nvPr>
        </p:nvSpPr>
        <p:spPr>
          <a:xfrm>
            <a:off x="7719417" y="3273552"/>
            <a:ext cx="640080" cy="658368"/>
          </a:xfrm>
          <a:prstGeom prst="rect">
            <a:avLst/>
          </a:prstGeom>
          <a:noFill/>
          <a:ln>
            <a:noFill/>
          </a:ln>
        </p:spPr>
      </p:sp>
      <p:sp>
        <p:nvSpPr>
          <p:cNvPr id="138" name="Google Shape;138;p20"/>
          <p:cNvSpPr txBox="1">
            <a:spLocks noGrp="1"/>
          </p:cNvSpPr>
          <p:nvPr>
            <p:ph type="body" idx="14"/>
          </p:nvPr>
        </p:nvSpPr>
        <p:spPr>
          <a:xfrm>
            <a:off x="6460807" y="3291840"/>
            <a:ext cx="1209357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  <a:defRPr sz="2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0"/>
          <p:cNvSpPr txBox="1">
            <a:spLocks noGrp="1"/>
          </p:cNvSpPr>
          <p:nvPr>
            <p:ph type="body" idx="15"/>
          </p:nvPr>
        </p:nvSpPr>
        <p:spPr>
          <a:xfrm>
            <a:off x="8549426" y="4427608"/>
            <a:ext cx="267004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20"/>
          <p:cNvSpPr>
            <a:spLocks noGrp="1"/>
          </p:cNvSpPr>
          <p:nvPr>
            <p:ph type="pic" idx="16"/>
          </p:nvPr>
        </p:nvSpPr>
        <p:spPr>
          <a:xfrm>
            <a:off x="7719417" y="4409320"/>
            <a:ext cx="640080" cy="658368"/>
          </a:xfrm>
          <a:prstGeom prst="rect">
            <a:avLst/>
          </a:prstGeom>
          <a:noFill/>
          <a:ln>
            <a:noFill/>
          </a:ln>
        </p:spPr>
      </p:sp>
      <p:sp>
        <p:nvSpPr>
          <p:cNvPr id="141" name="Google Shape;141;p20"/>
          <p:cNvSpPr txBox="1">
            <a:spLocks noGrp="1"/>
          </p:cNvSpPr>
          <p:nvPr>
            <p:ph type="body" idx="17"/>
          </p:nvPr>
        </p:nvSpPr>
        <p:spPr>
          <a:xfrm>
            <a:off x="6460807" y="4427608"/>
            <a:ext cx="1209357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  <a:defRPr sz="2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zložení monitoru a obsahu">
  <p:cSld name="Rozložení monitoru a obsahu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44" name="Google Shape;144;p21"/>
          <p:cNvSpPr txBox="1">
            <a:spLocks noGrp="1"/>
          </p:cNvSpPr>
          <p:nvPr>
            <p:ph type="title"/>
          </p:nvPr>
        </p:nvSpPr>
        <p:spPr>
          <a:xfrm>
            <a:off x="803276" y="2091023"/>
            <a:ext cx="4464049" cy="804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Gill San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1"/>
          <p:cNvSpPr txBox="1">
            <a:spLocks noGrp="1"/>
          </p:cNvSpPr>
          <p:nvPr>
            <p:ph type="body" idx="1"/>
          </p:nvPr>
        </p:nvSpPr>
        <p:spPr>
          <a:xfrm>
            <a:off x="826770" y="3244567"/>
            <a:ext cx="4443165" cy="56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21"/>
          <p:cNvSpPr txBox="1">
            <a:spLocks noGrp="1"/>
          </p:cNvSpPr>
          <p:nvPr>
            <p:ph type="dt" idx="10"/>
          </p:nvPr>
        </p:nvSpPr>
        <p:spPr>
          <a:xfrm>
            <a:off x="10016836" y="5878720"/>
            <a:ext cx="1336964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1"/>
          <p:cNvSpPr txBox="1">
            <a:spLocks noGrp="1"/>
          </p:cNvSpPr>
          <p:nvPr>
            <p:ph type="ftr" idx="11"/>
          </p:nvPr>
        </p:nvSpPr>
        <p:spPr>
          <a:xfrm>
            <a:off x="1169960" y="5878720"/>
            <a:ext cx="2915733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1"/>
          <p:cNvSpPr txBox="1">
            <a:spLocks noGrp="1"/>
          </p:cNvSpPr>
          <p:nvPr>
            <p:ph type="sldNum" idx="12"/>
          </p:nvPr>
        </p:nvSpPr>
        <p:spPr>
          <a:xfrm>
            <a:off x="778643" y="5879656"/>
            <a:ext cx="354492" cy="29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49" name="Google Shape;149;p21"/>
          <p:cNvSpPr/>
          <p:nvPr/>
        </p:nvSpPr>
        <p:spPr>
          <a:xfrm>
            <a:off x="6192163" y="1435133"/>
            <a:ext cx="5175504" cy="41879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t="1503" b="1502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50" name="Google Shape;150;p21"/>
          <p:cNvSpPr>
            <a:spLocks noGrp="1"/>
          </p:cNvSpPr>
          <p:nvPr>
            <p:ph type="pic" idx="2"/>
          </p:nvPr>
        </p:nvSpPr>
        <p:spPr>
          <a:xfrm>
            <a:off x="831850" y="859665"/>
            <a:ext cx="1078992" cy="54864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51" name="Google Shape;151;p21"/>
          <p:cNvGrpSpPr/>
          <p:nvPr/>
        </p:nvGrpSpPr>
        <p:grpSpPr>
          <a:xfrm>
            <a:off x="0" y="2993948"/>
            <a:ext cx="3290464" cy="100800"/>
            <a:chOff x="0" y="3240138"/>
            <a:chExt cx="3290464" cy="100800"/>
          </a:xfrm>
        </p:grpSpPr>
        <p:cxnSp>
          <p:nvCxnSpPr>
            <p:cNvPr id="152" name="Google Shape;152;p21"/>
            <p:cNvCxnSpPr/>
            <p:nvPr/>
          </p:nvCxnSpPr>
          <p:spPr>
            <a:xfrm>
              <a:off x="0" y="3290538"/>
              <a:ext cx="3208867" cy="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53" name="Google Shape;153;p21"/>
            <p:cNvSpPr/>
            <p:nvPr/>
          </p:nvSpPr>
          <p:spPr>
            <a:xfrm>
              <a:off x="3189664" y="3240138"/>
              <a:ext cx="100800" cy="1008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154" name="Google Shape;154;p21"/>
          <p:cNvSpPr txBox="1">
            <a:spLocks noGrp="1"/>
          </p:cNvSpPr>
          <p:nvPr>
            <p:ph type="body" idx="3"/>
          </p:nvPr>
        </p:nvSpPr>
        <p:spPr>
          <a:xfrm>
            <a:off x="815720" y="3869349"/>
            <a:ext cx="4452987" cy="1328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2000"/>
              <a:buNone/>
              <a:defRPr sz="2000">
                <a:solidFill>
                  <a:srgbClr val="88CFC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800"/>
              <a:buNone/>
              <a:defRPr sz="1800">
                <a:solidFill>
                  <a:srgbClr val="88CFC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CFCF"/>
              </a:buClr>
              <a:buSzPts val="1600"/>
              <a:buNone/>
              <a:defRPr sz="1600">
                <a:solidFill>
                  <a:srgbClr val="88CFCF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21"/>
          <p:cNvSpPr/>
          <p:nvPr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56" name="Google Shape;156;p21"/>
          <p:cNvCxnSpPr/>
          <p:nvPr/>
        </p:nvCxnSpPr>
        <p:spPr>
          <a:xfrm>
            <a:off x="11580000" y="6020920"/>
            <a:ext cx="612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7" name="Google Shape;157;p21"/>
          <p:cNvSpPr/>
          <p:nvPr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58" name="Google Shape;158;p21"/>
          <p:cNvCxnSpPr/>
          <p:nvPr/>
        </p:nvCxnSpPr>
        <p:spPr>
          <a:xfrm rot="10800000" flipH="1">
            <a:off x="0" y="6020920"/>
            <a:ext cx="803275" cy="468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9" name="Google Shape;159;p21"/>
          <p:cNvSpPr>
            <a:spLocks noGrp="1"/>
          </p:cNvSpPr>
          <p:nvPr>
            <p:ph type="pic" idx="4"/>
          </p:nvPr>
        </p:nvSpPr>
        <p:spPr>
          <a:xfrm>
            <a:off x="6362829" y="1673942"/>
            <a:ext cx="4853962" cy="3141406"/>
          </a:xfrm>
          <a:prstGeom prst="rect">
            <a:avLst/>
          </a:prstGeom>
          <a:noFill/>
          <a:ln w="254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Gill Sans"/>
              <a:buNone/>
              <a:defRPr sz="3600" b="1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10016836" y="5878720"/>
            <a:ext cx="1336964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1169960" y="5878720"/>
            <a:ext cx="2915733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778643" y="5879656"/>
            <a:ext cx="354492" cy="29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chemeClr val="l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chemeClr val="l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chemeClr val="l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chemeClr val="l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chemeClr val="l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chemeClr val="l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chemeClr val="l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chemeClr val="l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chemeClr val="l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5" name="Google Shape;15;p12"/>
          <p:cNvSpPr/>
          <p:nvPr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6" name="Google Shape;16;p12"/>
          <p:cNvCxnSpPr/>
          <p:nvPr/>
        </p:nvCxnSpPr>
        <p:spPr>
          <a:xfrm>
            <a:off x="11580000" y="6020920"/>
            <a:ext cx="612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Google Shape;17;p12"/>
          <p:cNvSpPr/>
          <p:nvPr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8" name="Google Shape;18;p12"/>
          <p:cNvCxnSpPr/>
          <p:nvPr/>
        </p:nvCxnSpPr>
        <p:spPr>
          <a:xfrm rot="10800000" flipH="1">
            <a:off x="0" y="6020920"/>
            <a:ext cx="803275" cy="468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7">
          <p15:clr>
            <a:srgbClr val="F26B43"/>
          </p15:clr>
        </p15:guide>
        <p15:guide id="2" pos="7174">
          <p15:clr>
            <a:srgbClr val="F26B43"/>
          </p15:clr>
        </p15:guide>
        <p15:guide id="3" pos="506">
          <p15:clr>
            <a:srgbClr val="F26B43"/>
          </p15:clr>
        </p15:guide>
        <p15:guide id="4" orient="horz" pos="3793">
          <p15:clr>
            <a:srgbClr val="F26B43"/>
          </p15:clr>
        </p15:guide>
        <p15:guide id="5" pos="3840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pos="3318">
          <p15:clr>
            <a:srgbClr val="F26B43"/>
          </p15:clr>
        </p15:guide>
        <p15:guide id="8" pos="43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bezpecnost.praha.eu/clanky/historie-pozarni-ochrany" TargetMode="External"/><Relationship Id="rId7" Type="http://schemas.openxmlformats.org/officeDocument/2006/relationships/hyperlink" Target="https://create.microsoft.com/cs-cz/features/ai-image-generator" TargetMode="External"/><Relationship Id="rId2" Type="http://schemas.openxmlformats.org/officeDocument/2006/relationships/hyperlink" Target="https://hzscr.gov.cz/clanek/uvod-hasicsky-zachranny-sbor-cr-historie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Hasi%C4%8D" TargetMode="External"/><Relationship Id="rId5" Type="http://schemas.openxmlformats.org/officeDocument/2006/relationships/hyperlink" Target="https://www.facebook.com/SDHZbuch?locale=cs_CZ" TargetMode="External"/><Relationship Id="rId4" Type="http://schemas.openxmlformats.org/officeDocument/2006/relationships/hyperlink" Target="https://mladez.dh.cz/index.php/zakladni-informace/histori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39" Type="http://schemas.openxmlformats.org/officeDocument/2006/relationships/image" Target="../media/image33.png"/><Relationship Id="rId21" Type="http://schemas.openxmlformats.org/officeDocument/2006/relationships/image" Target="../media/image24.png"/><Relationship Id="rId34" Type="http://schemas.openxmlformats.org/officeDocument/2006/relationships/customXml" Target="../ink/ink16.xml"/><Relationship Id="rId42" Type="http://schemas.openxmlformats.org/officeDocument/2006/relationships/customXml" Target="../ink/ink20.xml"/><Relationship Id="rId47" Type="http://schemas.openxmlformats.org/officeDocument/2006/relationships/image" Target="../media/image37.png"/><Relationship Id="rId50" Type="http://schemas.openxmlformats.org/officeDocument/2006/relationships/customXml" Target="../ink/ink24.xml"/><Relationship Id="rId55" Type="http://schemas.openxmlformats.org/officeDocument/2006/relationships/image" Target="../media/image41.png"/><Relationship Id="rId7" Type="http://schemas.openxmlformats.org/officeDocument/2006/relationships/image" Target="../media/image17.png"/><Relationship Id="rId2" Type="http://schemas.openxmlformats.org/officeDocument/2006/relationships/image" Target="../media/image15.jpg"/><Relationship Id="rId16" Type="http://schemas.openxmlformats.org/officeDocument/2006/relationships/customXml" Target="../ink/ink7.xml"/><Relationship Id="rId29" Type="http://schemas.openxmlformats.org/officeDocument/2006/relationships/image" Target="../media/image28.png"/><Relationship Id="rId11" Type="http://schemas.openxmlformats.org/officeDocument/2006/relationships/image" Target="../media/image19.png"/><Relationship Id="rId24" Type="http://schemas.openxmlformats.org/officeDocument/2006/relationships/customXml" Target="../ink/ink11.xml"/><Relationship Id="rId32" Type="http://schemas.openxmlformats.org/officeDocument/2006/relationships/customXml" Target="../ink/ink15.xml"/><Relationship Id="rId37" Type="http://schemas.openxmlformats.org/officeDocument/2006/relationships/image" Target="../media/image32.png"/><Relationship Id="rId40" Type="http://schemas.openxmlformats.org/officeDocument/2006/relationships/customXml" Target="../ink/ink19.xml"/><Relationship Id="rId45" Type="http://schemas.openxmlformats.org/officeDocument/2006/relationships/image" Target="../media/image36.png"/><Relationship Id="rId53" Type="http://schemas.openxmlformats.org/officeDocument/2006/relationships/image" Target="../media/image40.png"/><Relationship Id="rId58" Type="http://schemas.openxmlformats.org/officeDocument/2006/relationships/customXml" Target="../ink/ink28.xml"/><Relationship Id="rId5" Type="http://schemas.openxmlformats.org/officeDocument/2006/relationships/image" Target="../media/image160.png"/><Relationship Id="rId61" Type="http://schemas.openxmlformats.org/officeDocument/2006/relationships/image" Target="../media/image44.png"/><Relationship Id="rId19" Type="http://schemas.openxmlformats.org/officeDocument/2006/relationships/image" Target="../media/image23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27.png"/><Relationship Id="rId30" Type="http://schemas.openxmlformats.org/officeDocument/2006/relationships/customXml" Target="../ink/ink14.xml"/><Relationship Id="rId35" Type="http://schemas.openxmlformats.org/officeDocument/2006/relationships/image" Target="../media/image31.png"/><Relationship Id="rId43" Type="http://schemas.openxmlformats.org/officeDocument/2006/relationships/image" Target="../media/image35.png"/><Relationship Id="rId48" Type="http://schemas.openxmlformats.org/officeDocument/2006/relationships/customXml" Target="../ink/ink23.xml"/><Relationship Id="rId56" Type="http://schemas.openxmlformats.org/officeDocument/2006/relationships/customXml" Target="../ink/ink27.xml"/><Relationship Id="rId8" Type="http://schemas.openxmlformats.org/officeDocument/2006/relationships/customXml" Target="../ink/ink3.xml"/><Relationship Id="rId51" Type="http://schemas.openxmlformats.org/officeDocument/2006/relationships/image" Target="../media/image39.png"/><Relationship Id="rId3" Type="http://schemas.openxmlformats.org/officeDocument/2006/relationships/image" Target="../media/image16.png"/><Relationship Id="rId12" Type="http://schemas.openxmlformats.org/officeDocument/2006/relationships/customXml" Target="../ink/ink5.xml"/><Relationship Id="rId17" Type="http://schemas.openxmlformats.org/officeDocument/2006/relationships/image" Target="../media/image22.png"/><Relationship Id="rId25" Type="http://schemas.openxmlformats.org/officeDocument/2006/relationships/image" Target="../media/image26.png"/><Relationship Id="rId33" Type="http://schemas.openxmlformats.org/officeDocument/2006/relationships/image" Target="../media/image30.png"/><Relationship Id="rId38" Type="http://schemas.openxmlformats.org/officeDocument/2006/relationships/customXml" Target="../ink/ink18.xml"/><Relationship Id="rId46" Type="http://schemas.openxmlformats.org/officeDocument/2006/relationships/customXml" Target="../ink/ink22.xml"/><Relationship Id="rId59" Type="http://schemas.openxmlformats.org/officeDocument/2006/relationships/image" Target="../media/image43.png"/><Relationship Id="rId20" Type="http://schemas.openxmlformats.org/officeDocument/2006/relationships/customXml" Target="../ink/ink9.xml"/><Relationship Id="rId41" Type="http://schemas.openxmlformats.org/officeDocument/2006/relationships/image" Target="../media/image34.png"/><Relationship Id="rId54" Type="http://schemas.openxmlformats.org/officeDocument/2006/relationships/customXml" Target="../ink/ink26.xml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2.xml"/><Relationship Id="rId15" Type="http://schemas.openxmlformats.org/officeDocument/2006/relationships/image" Target="../media/image21.png"/><Relationship Id="rId23" Type="http://schemas.openxmlformats.org/officeDocument/2006/relationships/image" Target="../media/image25.png"/><Relationship Id="rId28" Type="http://schemas.openxmlformats.org/officeDocument/2006/relationships/customXml" Target="../ink/ink13.xml"/><Relationship Id="rId36" Type="http://schemas.openxmlformats.org/officeDocument/2006/relationships/customXml" Target="../ink/ink17.xml"/><Relationship Id="rId49" Type="http://schemas.openxmlformats.org/officeDocument/2006/relationships/image" Target="../media/image38.png"/><Relationship Id="rId57" Type="http://schemas.openxmlformats.org/officeDocument/2006/relationships/image" Target="../media/image42.png"/><Relationship Id="rId10" Type="http://schemas.openxmlformats.org/officeDocument/2006/relationships/customXml" Target="../ink/ink4.xml"/><Relationship Id="rId31" Type="http://schemas.openxmlformats.org/officeDocument/2006/relationships/image" Target="../media/image29.png"/><Relationship Id="rId44" Type="http://schemas.openxmlformats.org/officeDocument/2006/relationships/customXml" Target="../ink/ink21.xml"/><Relationship Id="rId52" Type="http://schemas.openxmlformats.org/officeDocument/2006/relationships/customXml" Target="../ink/ink25.xml"/><Relationship Id="rId60" Type="http://schemas.openxmlformats.org/officeDocument/2006/relationships/customXml" Target="../ink/ink29.xml"/><Relationship Id="rId4" Type="http://schemas.openxmlformats.org/officeDocument/2006/relationships/customXml" Target="../ink/ink1.xm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comments" Target="../comments/comment1.xml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"/>
          <p:cNvSpPr txBox="1">
            <a:spLocks noGrp="1"/>
          </p:cNvSpPr>
          <p:nvPr>
            <p:ph type="ctrTitle"/>
          </p:nvPr>
        </p:nvSpPr>
        <p:spPr>
          <a:xfrm>
            <a:off x="1524000" y="2462986"/>
            <a:ext cx="9144000" cy="1786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Gill Sans"/>
              <a:buNone/>
            </a:pPr>
            <a:r>
              <a:rPr lang="cs-CZ" dirty="0"/>
              <a:t>„Minulost a budoucnost hašení“</a:t>
            </a:r>
            <a:endParaRPr dirty="0"/>
          </a:p>
        </p:txBody>
      </p:sp>
      <p:sp>
        <p:nvSpPr>
          <p:cNvPr id="728" name="Google Shape;728;p1"/>
          <p:cNvSpPr txBox="1">
            <a:spLocks noGrp="1"/>
          </p:cNvSpPr>
          <p:nvPr>
            <p:ph type="subTitle" idx="1"/>
          </p:nvPr>
        </p:nvSpPr>
        <p:spPr>
          <a:xfrm>
            <a:off x="1524000" y="4634112"/>
            <a:ext cx="9144000" cy="459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cs-CZ" sz="4000" dirty="0"/>
              <a:t>Zdeněk Malák ml. </a:t>
            </a:r>
            <a:endParaRPr sz="4000" dirty="0"/>
          </a:p>
        </p:txBody>
      </p:sp>
      <p:pic>
        <p:nvPicPr>
          <p:cNvPr id="729" name="Google Shape;729;p1" descr="Obsah obrázku kreslené, žlutá&#10;&#10;Popis byl vytvořen automaticky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-2676" b="2223"/>
          <a:stretch/>
        </p:blipFill>
        <p:spPr>
          <a:xfrm>
            <a:off x="5355336" y="218365"/>
            <a:ext cx="1481328" cy="15310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ovéPole 1"/>
          <p:cNvSpPr txBox="1"/>
          <p:nvPr/>
        </p:nvSpPr>
        <p:spPr>
          <a:xfrm>
            <a:off x="2708148" y="5478942"/>
            <a:ext cx="6775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     SH ČMS – Sbor dobrovolných hasičů Zbůch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7"/>
          <p:cNvSpPr txBox="1">
            <a:spLocks noGrp="1"/>
          </p:cNvSpPr>
          <p:nvPr>
            <p:ph type="title"/>
          </p:nvPr>
        </p:nvSpPr>
        <p:spPr>
          <a:xfrm>
            <a:off x="7658294" y="358468"/>
            <a:ext cx="2185046" cy="93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Gill Sans"/>
              <a:buNone/>
            </a:pPr>
            <a:r>
              <a:rPr lang="cs-CZ" dirty="0"/>
              <a:t>Závěr</a:t>
            </a:r>
            <a:endParaRPr dirty="0"/>
          </a:p>
        </p:txBody>
      </p:sp>
      <p:sp>
        <p:nvSpPr>
          <p:cNvPr id="778" name="Google Shape;778;p7"/>
          <p:cNvSpPr txBox="1">
            <a:spLocks noGrp="1"/>
          </p:cNvSpPr>
          <p:nvPr>
            <p:ph type="sldNum" idx="12"/>
          </p:nvPr>
        </p:nvSpPr>
        <p:spPr>
          <a:xfrm>
            <a:off x="778643" y="5879656"/>
            <a:ext cx="354492" cy="29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10</a:t>
            </a:fld>
            <a:endParaRPr/>
          </a:p>
        </p:txBody>
      </p:sp>
      <p:sp>
        <p:nvSpPr>
          <p:cNvPr id="779" name="Google Shape;779;p7"/>
          <p:cNvSpPr/>
          <p:nvPr/>
        </p:nvSpPr>
        <p:spPr>
          <a:xfrm flipH="1">
            <a:off x="6289344" y="2136358"/>
            <a:ext cx="5902656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i="0" u="none" strike="noStrike" cap="none" dirty="0">
                <a:solidFill>
                  <a:schemeClr val="lt2"/>
                </a:solidFill>
                <a:latin typeface="Gill Sans" panose="020B0604020202020204" charset="0"/>
                <a:ea typeface="Quattrocento Sans"/>
                <a:cs typeface="Quattrocento Sans"/>
                <a:sym typeface="Quattrocento Sans"/>
              </a:rPr>
              <a:t>Dynamický vývoj</a:t>
            </a:r>
            <a:r>
              <a:rPr lang="cs-CZ" sz="1800" b="1" i="0" u="none" strike="noStrike" cap="none" dirty="0">
                <a:solidFill>
                  <a:schemeClr val="lt2"/>
                </a:solidFill>
                <a:latin typeface="Gill Sans" panose="020B0604020202020204" charset="0"/>
                <a:ea typeface="Quattrocento Sans"/>
                <a:cs typeface="Quattrocento Sans"/>
                <a:sym typeface="Quattrocento Sans"/>
              </a:rPr>
              <a:t>:</a:t>
            </a:r>
            <a:endParaRPr sz="1800" b="0" i="0" u="none" strike="noStrike" cap="none" dirty="0">
              <a:solidFill>
                <a:schemeClr val="lt2"/>
              </a:solidFill>
              <a:latin typeface="Gill Sans" panose="020B0604020202020204" charset="0"/>
              <a:ea typeface="Quattrocento Sans"/>
              <a:cs typeface="Quattrocento Sans"/>
              <a:sym typeface="Quattrocento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</a:pPr>
            <a:r>
              <a:rPr lang="cs-CZ" sz="2000" b="0" i="0" u="none" strike="noStrike" cap="none" dirty="0">
                <a:solidFill>
                  <a:schemeClr val="lt2"/>
                </a:solidFill>
                <a:latin typeface="Gill Sans" panose="020B0604020202020204" charset="0"/>
                <a:ea typeface="Quattrocento Sans"/>
                <a:cs typeface="Quattrocento Sans"/>
                <a:sym typeface="Quattrocento Sans"/>
              </a:rPr>
              <a:t>Hašení požárů prošlo dlouhou cestou od základních metod k vysoce sofistikovaným technologiím.</a:t>
            </a:r>
            <a:endParaRPr dirty="0">
              <a:latin typeface="Gill Sans" panose="020B0604020202020204" charset="0"/>
            </a:endParaRPr>
          </a:p>
          <a:p>
            <a:pPr marL="285750" marR="0" lvl="0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lt2"/>
              </a:solidFill>
              <a:latin typeface="Gill Sans" panose="020B0604020202020204" charset="0"/>
              <a:ea typeface="Quattrocento Sans"/>
              <a:cs typeface="Quattrocento Sans"/>
              <a:sym typeface="Quattrocento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</a:pPr>
            <a:r>
              <a:rPr lang="cs-CZ" sz="2000" b="0" i="0" u="none" strike="noStrike" cap="none" dirty="0">
                <a:solidFill>
                  <a:schemeClr val="lt2"/>
                </a:solidFill>
                <a:latin typeface="Gill Sans" panose="020B0604020202020204" charset="0"/>
                <a:ea typeface="Quattrocento Sans"/>
                <a:cs typeface="Quattrocento Sans"/>
                <a:sym typeface="Quattrocento Sans"/>
              </a:rPr>
              <a:t>S pokračujícím vývojem technologií můžeme očekávat ještě efektivnější a bezpečnější metody hašení a to i bez použití </a:t>
            </a:r>
            <a:r>
              <a:rPr lang="cs-CZ" sz="2000" b="1" i="0" u="sng" strike="noStrike" cap="none" dirty="0">
                <a:solidFill>
                  <a:schemeClr val="tx2"/>
                </a:solidFill>
                <a:latin typeface="Gill Sans" panose="020B0604020202020204" charset="0"/>
                <a:ea typeface="Quattrocento Sans"/>
                <a:cs typeface="Quattrocento Sans"/>
                <a:sym typeface="Quattrocento Sans"/>
              </a:rPr>
              <a:t>lidské síly</a:t>
            </a:r>
            <a:r>
              <a:rPr lang="cs-CZ" sz="2000" b="1" i="0" strike="noStrike" cap="none" dirty="0">
                <a:solidFill>
                  <a:schemeClr val="tx2"/>
                </a:solidFill>
                <a:latin typeface="Gill Sans" panose="020B0604020202020204" charset="0"/>
                <a:ea typeface="Quattrocento Sans"/>
                <a:cs typeface="Quattrocento Sans"/>
                <a:sym typeface="Quattrocento Sans"/>
              </a:rPr>
              <a:t>.</a:t>
            </a:r>
            <a:endParaRPr b="1" dirty="0">
              <a:solidFill>
                <a:schemeClr val="tx2"/>
              </a:solidFill>
              <a:latin typeface="Gill Sans" panose="020B060402020202020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1" name="Google Shape;781;p7" descr="Obsah obrázku hasič, vozidlo, zbraň, oheň&#10;&#10;Popis byl vytvořen automatic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6" name="Obrázek 5" descr="Obsah obrázku motor, robot&#10;&#10;Popis byl vytvořen automaticky s nízkou mírou spolehlivosti">
            <a:extLst>
              <a:ext uri="{FF2B5EF4-FFF2-40B4-BE49-F238E27FC236}">
                <a16:creationId xmlns:a16="http://schemas.microsoft.com/office/drawing/2014/main" xmlns="" id="{23684520-F00E-7DBB-0E2F-3C70ABD76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5275" y="4772025"/>
            <a:ext cx="2085975" cy="2085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788EF28-D426-B99B-5C81-94AEB9A1B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Zdroje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CD09430B-755C-E8DB-0E69-D2ACB4AAE3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11</a:t>
            </a:fld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85AA50AE-6747-6286-FEE1-6270F55956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hlinkClick r:id="rId2"/>
              </a:rPr>
              <a:t>https://hzscr.gov.cz/clanek/uvod-hasicsky-zachranny-sbor-cr-historie.aspx</a:t>
            </a:r>
            <a:endParaRPr lang="cs-CZ" dirty="0"/>
          </a:p>
          <a:p>
            <a:r>
              <a:rPr lang="cs-CZ" dirty="0">
                <a:hlinkClick r:id="rId3"/>
              </a:rPr>
              <a:t>https://bezpecnost.praha.eu/clanky/historie-pozarni-ochrany</a:t>
            </a:r>
            <a:endParaRPr lang="cs-CZ" dirty="0"/>
          </a:p>
          <a:p>
            <a:r>
              <a:rPr lang="cs-CZ" dirty="0">
                <a:hlinkClick r:id="rId4"/>
              </a:rPr>
              <a:t>https://mladez.dh.cz/index.php/zakladni-informace/historie</a:t>
            </a:r>
            <a:endParaRPr lang="cs-CZ" dirty="0"/>
          </a:p>
          <a:p>
            <a:r>
              <a:rPr lang="cs-CZ" dirty="0">
                <a:hlinkClick r:id="rId5"/>
              </a:rPr>
              <a:t>https://www.facebook.com/SDHZbuch?locale=cs_CZ</a:t>
            </a:r>
            <a:endParaRPr lang="cs-CZ" dirty="0"/>
          </a:p>
          <a:p>
            <a:r>
              <a:rPr lang="cs-CZ" dirty="0"/>
              <a:t>Archiv SDH Zbůch</a:t>
            </a:r>
          </a:p>
          <a:p>
            <a:r>
              <a:rPr lang="cs-CZ" dirty="0">
                <a:hlinkClick r:id="rId6"/>
              </a:rPr>
              <a:t>https://cs.wikipedia.org/wiki/Hasi%C4%8D</a:t>
            </a:r>
            <a:endParaRPr lang="cs-CZ" dirty="0"/>
          </a:p>
          <a:p>
            <a:r>
              <a:rPr lang="cs-CZ" dirty="0"/>
              <a:t>Google obrázky</a:t>
            </a:r>
          </a:p>
          <a:p>
            <a:r>
              <a:rPr lang="cs-CZ" dirty="0">
                <a:hlinkClick r:id="rId7"/>
              </a:rPr>
              <a:t>https://create.microsoft.com/cs-cz/features/ai-image-generator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435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2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652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Gill Sans"/>
              <a:buNone/>
            </a:pPr>
            <a:r>
              <a:rPr lang="cs-CZ" dirty="0"/>
              <a:t> Minulost hašení požárů:</a:t>
            </a:r>
            <a:endParaRPr dirty="0"/>
          </a:p>
        </p:txBody>
      </p:sp>
      <p:sp>
        <p:nvSpPr>
          <p:cNvPr id="735" name="Google Shape;735;p2"/>
          <p:cNvSpPr txBox="1">
            <a:spLocks noGrp="1"/>
          </p:cNvSpPr>
          <p:nvPr>
            <p:ph type="sldNum" idx="12"/>
          </p:nvPr>
        </p:nvSpPr>
        <p:spPr>
          <a:xfrm>
            <a:off x="778643" y="5879656"/>
            <a:ext cx="354492" cy="29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</a:t>
            </a:fld>
            <a:endParaRPr/>
          </a:p>
        </p:txBody>
      </p:sp>
      <p:sp>
        <p:nvSpPr>
          <p:cNvPr id="736" name="Google Shape;736;p2"/>
          <p:cNvSpPr txBox="1">
            <a:spLocks noGrp="1"/>
          </p:cNvSpPr>
          <p:nvPr>
            <p:ph type="body" idx="1"/>
          </p:nvPr>
        </p:nvSpPr>
        <p:spPr>
          <a:xfrm>
            <a:off x="3581705" y="1162771"/>
            <a:ext cx="8185983" cy="479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</a:pPr>
            <a:r>
              <a:rPr lang="cs-CZ" b="1" dirty="0">
                <a:latin typeface="Gill Sans" panose="020B0604020202020204" charset="0"/>
              </a:rPr>
              <a:t>Pravěk a starověk:</a:t>
            </a:r>
            <a:endParaRPr sz="1400" u="sng" dirty="0">
              <a:latin typeface="Gill Sans" panose="020B0604020202020204" charset="0"/>
            </a:endParaRPr>
          </a:p>
          <a:p>
            <a:pPr marL="800100" lvl="1" indent="-342900"/>
            <a:r>
              <a:rPr lang="cs-CZ" dirty="0">
                <a:latin typeface="Gill Sans" panose="020B0604020202020204" charset="0"/>
              </a:rPr>
              <a:t>K hašení se používala voda z řek a jezer.</a:t>
            </a:r>
          </a:p>
          <a:p>
            <a:pPr marL="800100" lvl="1" indent="-342900"/>
            <a:r>
              <a:rPr lang="cs-CZ" dirty="0">
                <a:latin typeface="Gill Sans" panose="020B0604020202020204" charset="0"/>
              </a:rPr>
              <a:t>Jednoduché nádoby naplněné vodou, kterou bylo nutné donést k požáru a nalít na oheň. </a:t>
            </a:r>
          </a:p>
          <a:p>
            <a:pPr marL="457200" lvl="1" indent="0">
              <a:buNone/>
            </a:pPr>
            <a:endParaRPr dirty="0">
              <a:latin typeface="Gill Sans" panose="020B060402020202020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</a:pPr>
            <a:r>
              <a:rPr lang="cs-CZ" b="1" dirty="0">
                <a:latin typeface="Gill Sans" panose="020B0604020202020204" charset="0"/>
              </a:rPr>
              <a:t>Středověk:</a:t>
            </a:r>
            <a:endParaRPr u="sng" dirty="0">
              <a:latin typeface="Gill Sans" panose="020B0604020202020204" charset="0"/>
            </a:endParaRPr>
          </a:p>
          <a:p>
            <a:pPr marL="74295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</a:pPr>
            <a:r>
              <a:rPr lang="cs-CZ" dirty="0">
                <a:latin typeface="Gill Sans" panose="020B0604020202020204" charset="0"/>
              </a:rPr>
              <a:t>K hašení požárů se používaly kožená vědra a stříkačky na ruční pohon – ruční pumpy. </a:t>
            </a:r>
          </a:p>
          <a:p>
            <a:pPr marL="74295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</a:pPr>
            <a:r>
              <a:rPr lang="cs-CZ" dirty="0">
                <a:latin typeface="Gill Sans" panose="020B0604020202020204" charset="0"/>
              </a:rPr>
              <a:t>Týmová práce lidí - vytvoření lidského řetězu pro předávání vody.</a:t>
            </a:r>
          </a:p>
          <a:p>
            <a:pPr marL="742950" lvl="1" indent="-285750"/>
            <a:r>
              <a:rPr lang="cs-CZ" dirty="0">
                <a:latin typeface="Gill Sans" panose="020B0604020202020204" charset="0"/>
              </a:rPr>
              <a:t>Dopravě vody od vodních toků, rybníků, studní  – povozy se sudy, káděmi velkými džbery taženými koňmi</a:t>
            </a: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lang="cs-CZ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</a:pPr>
            <a:endParaRPr lang="cs-CZ" b="1" dirty="0"/>
          </a:p>
          <a:p>
            <a:pPr marL="74295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</a:pPr>
            <a:endParaRPr dirty="0"/>
          </a:p>
        </p:txBody>
      </p:sp>
      <p:pic>
        <p:nvPicPr>
          <p:cNvPr id="737" name="Google Shape;737;p2"/>
          <p:cNvPicPr preferRelativeResize="0"/>
          <p:nvPr/>
        </p:nvPicPr>
        <p:blipFill rotWithShape="1">
          <a:blip r:embed="rId3">
            <a:alphaModFix/>
          </a:blip>
          <a:srcRect l="2991" t="6605" r="10466" b="2766"/>
          <a:stretch/>
        </p:blipFill>
        <p:spPr>
          <a:xfrm>
            <a:off x="259886" y="1087000"/>
            <a:ext cx="2958162" cy="4432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ovéPole 2"/>
          <p:cNvSpPr txBox="1"/>
          <p:nvPr/>
        </p:nvSpPr>
        <p:spPr>
          <a:xfrm>
            <a:off x="874898" y="5545470"/>
            <a:ext cx="2343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2"/>
                </a:solidFill>
              </a:rPr>
              <a:t>Ruční stříkačka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55889" y="354552"/>
            <a:ext cx="10515600" cy="652969"/>
          </a:xfrm>
        </p:spPr>
        <p:txBody>
          <a:bodyPr/>
          <a:lstStyle/>
          <a:p>
            <a:r>
              <a:rPr lang="cs-CZ" dirty="0"/>
              <a:t>Průmyslová revoluce: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3</a:t>
            </a:fld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696347" y="1195375"/>
            <a:ext cx="6003157" cy="5077409"/>
          </a:xfrm>
        </p:spPr>
        <p:txBody>
          <a:bodyPr>
            <a:normAutofit/>
          </a:bodyPr>
          <a:lstStyle/>
          <a:p>
            <a:pPr marL="742950" lvl="1" indent="-285750"/>
            <a:r>
              <a:rPr lang="cs-CZ" dirty="0">
                <a:latin typeface="Gill Sans" panose="020B0604020202020204" charset="0"/>
              </a:rPr>
              <a:t>Začaly se objevovat první mechanické pumpy na vodu, což urychlilo proces hašení.</a:t>
            </a:r>
          </a:p>
          <a:p>
            <a:pPr marL="457200" lvl="1" indent="0">
              <a:buNone/>
            </a:pPr>
            <a:endParaRPr lang="cs-CZ" dirty="0">
              <a:latin typeface="Gill Sans" panose="020B0604020202020204" charset="0"/>
            </a:endParaRPr>
          </a:p>
          <a:p>
            <a:pPr marL="742950" lvl="1" indent="-285750"/>
            <a:r>
              <a:rPr lang="cs-CZ" dirty="0">
                <a:latin typeface="Gill Sans" panose="020B0604020202020204" charset="0"/>
              </a:rPr>
              <a:t>V 17. století se objevily první přenosné hasicí přístroje v podobě dřevěných sudů naplněných vodou, které byly opatřeny pumpou.</a:t>
            </a:r>
          </a:p>
          <a:p>
            <a:pPr marL="457200" lvl="1" indent="0">
              <a:buNone/>
            </a:pPr>
            <a:endParaRPr lang="cs-CZ" dirty="0">
              <a:latin typeface="Gill Sans" panose="020B0604020202020204" charset="0"/>
            </a:endParaRPr>
          </a:p>
          <a:p>
            <a:pPr marL="742950" lvl="1" indent="-285750"/>
            <a:r>
              <a:rPr lang="cs-CZ" sz="2400" dirty="0">
                <a:latin typeface="Gill Sans" panose="020B0604020202020204" charset="0"/>
              </a:rPr>
              <a:t>S rostoucím rizikem požárů se začaly zlepšovat i organizace a vybavení hasičských sborů. Vznikaly profesionální hasičské sbory, které byly lépe vybavené a vycvičené.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043" y="3353068"/>
            <a:ext cx="4162045" cy="2908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8A7620B5-36A7-CBBD-DBE3-4231E5F9C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043" y="194255"/>
            <a:ext cx="3712102" cy="2784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ovéPole 6"/>
          <p:cNvSpPr txBox="1"/>
          <p:nvPr/>
        </p:nvSpPr>
        <p:spPr>
          <a:xfrm>
            <a:off x="8003177" y="2973602"/>
            <a:ext cx="346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tx1">
                    <a:lumMod val="40000"/>
                    <a:lumOff val="60000"/>
                  </a:schemeClr>
                </a:solidFill>
              </a:rPr>
              <a:t>Ruční čtyřkolová koňská stříkačka</a:t>
            </a:r>
            <a:endParaRPr lang="cs-CZ" i="1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659043" y="6315466"/>
            <a:ext cx="43020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i="1" dirty="0">
                <a:solidFill>
                  <a:schemeClr val="tx1">
                    <a:lumMod val="40000"/>
                    <a:lumOff val="60000"/>
                  </a:schemeClr>
                </a:solidFill>
              </a:rPr>
              <a:t>23. března 1853 byl v Praze založen první profesionální sbor na území České republiky.</a:t>
            </a:r>
            <a:endParaRPr lang="cs-CZ" sz="1100" i="1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89770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652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Gill Sans"/>
              <a:buNone/>
            </a:pPr>
            <a:r>
              <a:rPr lang="cs-CZ" dirty="0"/>
              <a:t>Techniky hašení v 19. a 20. století</a:t>
            </a:r>
            <a:endParaRPr dirty="0"/>
          </a:p>
        </p:txBody>
      </p:sp>
      <p:sp>
        <p:nvSpPr>
          <p:cNvPr id="754" name="Google Shape;754;p4"/>
          <p:cNvSpPr txBox="1">
            <a:spLocks noGrp="1"/>
          </p:cNvSpPr>
          <p:nvPr>
            <p:ph type="sldNum" idx="12"/>
          </p:nvPr>
        </p:nvSpPr>
        <p:spPr>
          <a:xfrm>
            <a:off x="778643" y="5879656"/>
            <a:ext cx="354492" cy="29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</a:t>
            </a:fld>
            <a:endParaRPr/>
          </a:p>
        </p:txBody>
      </p:sp>
      <p:sp>
        <p:nvSpPr>
          <p:cNvPr id="755" name="Google Shape;755;p4"/>
          <p:cNvSpPr txBox="1">
            <a:spLocks noGrp="1"/>
          </p:cNvSpPr>
          <p:nvPr>
            <p:ph type="body" idx="1"/>
          </p:nvPr>
        </p:nvSpPr>
        <p:spPr>
          <a:xfrm>
            <a:off x="4533709" y="1504624"/>
            <a:ext cx="7586308" cy="4375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</a:pPr>
            <a:r>
              <a:rPr lang="cs-CZ" b="1" dirty="0">
                <a:latin typeface="Gill Sans" panose="020B0604020202020204" charset="0"/>
              </a:rPr>
              <a:t>Vynález parního hasičského vozidla (19. století):</a:t>
            </a:r>
            <a:endParaRPr dirty="0">
              <a:latin typeface="Gill Sans" panose="020B0604020202020204" charset="0"/>
            </a:endParaRPr>
          </a:p>
          <a:p>
            <a:pPr marL="74295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</a:pPr>
            <a:r>
              <a:rPr lang="cs-CZ" dirty="0">
                <a:latin typeface="Gill Sans" panose="020B0604020202020204" charset="0"/>
              </a:rPr>
              <a:t>Parní pumpy, které umožnily rychlejší dopravu vody na místo požáru.</a:t>
            </a: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dirty="0">
              <a:latin typeface="Gill Sans" panose="020B060402020202020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</a:pPr>
            <a:r>
              <a:rPr lang="cs-CZ" b="1" dirty="0">
                <a:latin typeface="Gill Sans" panose="020B0604020202020204" charset="0"/>
              </a:rPr>
              <a:t>Představitelé moderní hasičské techniky:</a:t>
            </a:r>
            <a:endParaRPr dirty="0">
              <a:latin typeface="Gill Sans" panose="020B0604020202020204" charset="0"/>
            </a:endParaRPr>
          </a:p>
          <a:p>
            <a:pPr marL="74295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</a:pPr>
            <a:r>
              <a:rPr lang="cs-CZ" dirty="0">
                <a:latin typeface="Gill Sans" panose="020B0604020202020204" charset="0"/>
              </a:rPr>
              <a:t>První automobily a specializované vozy na hašení.</a:t>
            </a:r>
            <a:endParaRPr dirty="0">
              <a:latin typeface="Gill Sans" panose="020B0604020202020204" charset="0"/>
            </a:endParaRPr>
          </a:p>
          <a:p>
            <a:pPr marL="74295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</a:pPr>
            <a:r>
              <a:rPr lang="cs-CZ" dirty="0">
                <a:latin typeface="Gill Sans" panose="020B0604020202020204" charset="0"/>
              </a:rPr>
              <a:t>Použití chemických hasicích látek, jako je pěna nebo prášky.</a:t>
            </a: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dirty="0">
              <a:latin typeface="Gill Sans" panose="020B060402020202020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</a:pPr>
            <a:r>
              <a:rPr lang="cs-CZ" b="1" dirty="0">
                <a:latin typeface="Gill Sans" panose="020B0604020202020204" charset="0"/>
              </a:rPr>
              <a:t>Válečné a katastrofální požáry:</a:t>
            </a:r>
            <a:endParaRPr dirty="0">
              <a:latin typeface="Gill Sans" panose="020B0604020202020204" charset="0"/>
            </a:endParaRPr>
          </a:p>
          <a:p>
            <a:pPr marL="74295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</a:pPr>
            <a:r>
              <a:rPr lang="cs-CZ" dirty="0">
                <a:latin typeface="Gill Sans" panose="020B0604020202020204" charset="0"/>
              </a:rPr>
              <a:t>Vznik větších a rychlých zásahových jednotek.</a:t>
            </a:r>
            <a:endParaRPr dirty="0">
              <a:latin typeface="Gill Sans" panose="020B0604020202020204" charset="0"/>
            </a:endParaRPr>
          </a:p>
        </p:txBody>
      </p:sp>
      <p:pic>
        <p:nvPicPr>
          <p:cNvPr id="756" name="Google Shape;756;p4" descr="Oslavy začaly, hasiči ukázali svou první parní stříkačku | Jižní Čechy Teď!"/>
          <p:cNvPicPr preferRelativeResize="0"/>
          <p:nvPr/>
        </p:nvPicPr>
        <p:blipFill rotWithShape="1">
          <a:blip r:embed="rId3">
            <a:alphaModFix/>
          </a:blip>
          <a:srcRect t="12333" r="7051"/>
          <a:stretch/>
        </p:blipFill>
        <p:spPr>
          <a:xfrm>
            <a:off x="170313" y="1574550"/>
            <a:ext cx="4253668" cy="3748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ovéPole 1"/>
          <p:cNvSpPr txBox="1"/>
          <p:nvPr/>
        </p:nvSpPr>
        <p:spPr>
          <a:xfrm>
            <a:off x="281099" y="5447540"/>
            <a:ext cx="4032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>
                <a:solidFill>
                  <a:schemeClr val="tx1">
                    <a:lumMod val="40000"/>
                    <a:lumOff val="60000"/>
                  </a:schemeClr>
                </a:solidFill>
              </a:rPr>
              <a:t>První parní stříkačka z roku 1893</a:t>
            </a:r>
            <a:endParaRPr lang="cs-CZ" i="1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652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Gill Sans"/>
              <a:buNone/>
            </a:pPr>
            <a:r>
              <a:rPr lang="cs-CZ" dirty="0"/>
              <a:t>Současnost hašení požárů</a:t>
            </a:r>
            <a:endParaRPr dirty="0"/>
          </a:p>
        </p:txBody>
      </p:sp>
      <p:sp>
        <p:nvSpPr>
          <p:cNvPr id="762" name="Google Shape;762;p5"/>
          <p:cNvSpPr txBox="1">
            <a:spLocks noGrp="1"/>
          </p:cNvSpPr>
          <p:nvPr>
            <p:ph type="sldNum" idx="12"/>
          </p:nvPr>
        </p:nvSpPr>
        <p:spPr>
          <a:xfrm>
            <a:off x="778643" y="5879656"/>
            <a:ext cx="354492" cy="29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5</a:t>
            </a:fld>
            <a:endParaRPr/>
          </a:p>
        </p:txBody>
      </p:sp>
      <p:sp>
        <p:nvSpPr>
          <p:cNvPr id="763" name="Google Shape;763;p5"/>
          <p:cNvSpPr txBox="1">
            <a:spLocks noGrp="1"/>
          </p:cNvSpPr>
          <p:nvPr>
            <p:ph type="body" idx="1"/>
          </p:nvPr>
        </p:nvSpPr>
        <p:spPr>
          <a:xfrm>
            <a:off x="491133" y="1112972"/>
            <a:ext cx="6641187" cy="5379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</a:pPr>
            <a:r>
              <a:rPr lang="cs-CZ" b="1" dirty="0">
                <a:latin typeface="Gill Sans" panose="020B0604020202020204" charset="0"/>
              </a:rPr>
              <a:t>Pokročilé technologie:</a:t>
            </a:r>
            <a:endParaRPr dirty="0">
              <a:latin typeface="Gill Sans" panose="020B0604020202020204" charset="0"/>
            </a:endParaRPr>
          </a:p>
          <a:p>
            <a:pPr marL="74295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</a:pPr>
            <a:r>
              <a:rPr lang="cs-CZ" dirty="0">
                <a:latin typeface="Gill Sans" panose="020B0604020202020204" charset="0"/>
              </a:rPr>
              <a:t>Drony pro monitorování požárů z výšky a sledování vývoje.</a:t>
            </a:r>
            <a:endParaRPr dirty="0">
              <a:latin typeface="Gill Sans" panose="020B0604020202020204" charset="0"/>
            </a:endParaRPr>
          </a:p>
          <a:p>
            <a:pPr marL="74295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</a:pPr>
            <a:r>
              <a:rPr lang="cs-CZ" dirty="0">
                <a:latin typeface="Gill Sans" panose="020B0604020202020204" charset="0"/>
              </a:rPr>
              <a:t>Termovize pro detekci horkých míst a skrytých ohnisek.</a:t>
            </a:r>
          </a:p>
          <a:p>
            <a:pPr marL="74295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</a:pPr>
            <a:r>
              <a:rPr lang="cs-CZ" dirty="0">
                <a:latin typeface="Gill Sans" panose="020B0604020202020204" charset="0"/>
              </a:rPr>
              <a:t>Moderní automobilové stříkačky</a:t>
            </a:r>
            <a:endParaRPr dirty="0">
              <a:latin typeface="Gill Sans" panose="020B060402020202020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</a:pPr>
            <a:r>
              <a:rPr lang="cs-CZ" b="1" dirty="0">
                <a:latin typeface="Gill Sans" panose="020B0604020202020204" charset="0"/>
              </a:rPr>
              <a:t>Automatizované hasící systémy:</a:t>
            </a:r>
            <a:endParaRPr dirty="0">
              <a:latin typeface="Gill Sans" panose="020B0604020202020204" charset="0"/>
            </a:endParaRPr>
          </a:p>
          <a:p>
            <a:pPr marL="74295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</a:pPr>
            <a:r>
              <a:rPr lang="cs-CZ" dirty="0">
                <a:latin typeface="Gill Sans" panose="020B0604020202020204" charset="0"/>
              </a:rPr>
              <a:t>Požární sprinklery a samočinné systémy v moderních budovách.</a:t>
            </a:r>
            <a:endParaRPr dirty="0">
              <a:latin typeface="Gill Sans" panose="020B060402020202020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</a:pPr>
            <a:r>
              <a:rPr lang="cs-CZ" b="1" dirty="0">
                <a:latin typeface="Gill Sans" panose="020B0604020202020204" charset="0"/>
              </a:rPr>
              <a:t>Pěnová a chemická hašení:</a:t>
            </a:r>
            <a:endParaRPr dirty="0">
              <a:latin typeface="Gill Sans" panose="020B0604020202020204" charset="0"/>
            </a:endParaRPr>
          </a:p>
          <a:p>
            <a:pPr marL="74295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</a:pPr>
            <a:r>
              <a:rPr lang="cs-CZ" dirty="0">
                <a:latin typeface="Gill Sans" panose="020B0604020202020204" charset="0"/>
              </a:rPr>
              <a:t>Pěnové a prachové systémy na hašení specifických požárů (např. u ropných požárů).</a:t>
            </a:r>
            <a:endParaRPr dirty="0">
              <a:latin typeface="Gill Sans" panose="020B0604020202020204" charset="0"/>
            </a:endParaRPr>
          </a:p>
        </p:txBody>
      </p:sp>
      <p:pic>
        <p:nvPicPr>
          <p:cNvPr id="764" name="Google Shape;764;p5"/>
          <p:cNvPicPr preferRelativeResize="0"/>
          <p:nvPr/>
        </p:nvPicPr>
        <p:blipFill rotWithShape="1">
          <a:blip r:embed="rId3">
            <a:alphaModFix/>
          </a:blip>
          <a:srcRect l="3164" t="13234" r="2677" b="5324"/>
          <a:stretch/>
        </p:blipFill>
        <p:spPr>
          <a:xfrm>
            <a:off x="6838950" y="1225614"/>
            <a:ext cx="5066376" cy="2828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ovéPole 4"/>
          <p:cNvSpPr txBox="1"/>
          <p:nvPr/>
        </p:nvSpPr>
        <p:spPr>
          <a:xfrm>
            <a:off x="10049094" y="5571879"/>
            <a:ext cx="1856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2"/>
                </a:solidFill>
              </a:rPr>
              <a:t>Sprinkler</a:t>
            </a:r>
          </a:p>
        </p:txBody>
      </p:sp>
      <p:pic>
        <p:nvPicPr>
          <p:cNvPr id="3" name="Obrázek 2" descr="Obsah obrázku světlo&#10;&#10;Popis byl vytvořen automaticky">
            <a:extLst>
              <a:ext uri="{FF2B5EF4-FFF2-40B4-BE49-F238E27FC236}">
                <a16:creationId xmlns:a16="http://schemas.microsoft.com/office/drawing/2014/main" xmlns="" id="{3F2E43DD-86E3-449B-4883-CD5F94122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4716" y="4261597"/>
            <a:ext cx="2340102" cy="2340102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6"/>
          <p:cNvSpPr txBox="1">
            <a:spLocks noGrp="1"/>
          </p:cNvSpPr>
          <p:nvPr>
            <p:ph type="title"/>
          </p:nvPr>
        </p:nvSpPr>
        <p:spPr>
          <a:xfrm>
            <a:off x="2690561" y="137539"/>
            <a:ext cx="6810877" cy="652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Gill Sans"/>
              <a:buNone/>
            </a:pPr>
            <a:r>
              <a:rPr lang="cs-CZ" dirty="0"/>
              <a:t>Budoucnost hašení požárů</a:t>
            </a:r>
            <a:endParaRPr dirty="0"/>
          </a:p>
        </p:txBody>
      </p:sp>
      <p:sp>
        <p:nvSpPr>
          <p:cNvPr id="770" name="Google Shape;770;p6"/>
          <p:cNvSpPr txBox="1">
            <a:spLocks noGrp="1"/>
          </p:cNvSpPr>
          <p:nvPr>
            <p:ph type="sldNum" idx="12"/>
          </p:nvPr>
        </p:nvSpPr>
        <p:spPr>
          <a:xfrm>
            <a:off x="778643" y="5879656"/>
            <a:ext cx="354492" cy="29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6</a:t>
            </a:fld>
            <a:endParaRPr/>
          </a:p>
        </p:txBody>
      </p:sp>
      <p:sp>
        <p:nvSpPr>
          <p:cNvPr id="771" name="Google Shape;771;p6"/>
          <p:cNvSpPr txBox="1">
            <a:spLocks noGrp="1"/>
          </p:cNvSpPr>
          <p:nvPr>
            <p:ph type="body" idx="1"/>
          </p:nvPr>
        </p:nvSpPr>
        <p:spPr>
          <a:xfrm>
            <a:off x="4983840" y="918913"/>
            <a:ext cx="7208160" cy="5801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</a:pPr>
            <a:r>
              <a:rPr lang="cs-CZ" b="1" i="0" strike="noStrike" cap="none" dirty="0" smtClean="0">
                <a:latin typeface="Gill Sans" panose="020B0604020202020204" charset="0"/>
                <a:sym typeface="Quattrocento Sans"/>
              </a:rPr>
              <a:t>   Inteligentní </a:t>
            </a:r>
            <a:r>
              <a:rPr lang="cs-CZ" b="1" i="0" strike="noStrike" cap="none" dirty="0">
                <a:latin typeface="Gill Sans" panose="020B0604020202020204" charset="0"/>
                <a:sym typeface="Quattrocento Sans"/>
              </a:rPr>
              <a:t>technologie a AI:</a:t>
            </a:r>
            <a:endParaRPr b="1" i="0" strike="noStrike" cap="none" dirty="0">
              <a:latin typeface="Gill Sans" panose="020B0604020202020204" charset="0"/>
              <a:sym typeface="Quattrocento Sans"/>
            </a:endParaRPr>
          </a:p>
          <a:p>
            <a:pPr marL="6858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Char char="•"/>
            </a:pPr>
            <a:r>
              <a:rPr lang="cs-CZ" sz="2000" b="0" i="0" u="none" strike="noStrike" cap="none" dirty="0">
                <a:latin typeface="Gill Sans" panose="020B0604020202020204" charset="0"/>
                <a:sym typeface="Quattrocento Sans"/>
              </a:rPr>
              <a:t>Roboty a autonomní drony pro hašení v těžko přístupných oblastech (např. lesní požáry).</a:t>
            </a:r>
            <a:endParaRPr dirty="0">
              <a:latin typeface="Gill Sans" panose="020B0604020202020204" charset="0"/>
            </a:endParaRPr>
          </a:p>
          <a:p>
            <a:pPr marL="6858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Char char="•"/>
            </a:pPr>
            <a:r>
              <a:rPr lang="cs-CZ" sz="2000" b="0" i="0" u="none" strike="noStrike" cap="none" dirty="0">
                <a:latin typeface="Gill Sans" panose="020B0604020202020204" charset="0"/>
                <a:sym typeface="Quattrocento Sans"/>
              </a:rPr>
              <a:t>AI (Umělá Inteligence) pro predikci požárů a optimalizaci zdrojů během zásahů.</a:t>
            </a:r>
          </a:p>
          <a:p>
            <a: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</a:pPr>
            <a:endParaRPr sz="700" b="0" i="0" u="none" strike="noStrike" cap="none" dirty="0">
              <a:latin typeface="Gill Sans" panose="020B0604020202020204" charset="0"/>
              <a:sym typeface="Quattrocento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</a:pPr>
            <a:r>
              <a:rPr lang="cs-CZ" b="1" i="0" strike="noStrike" cap="none" dirty="0" smtClean="0">
                <a:latin typeface="Gill Sans" panose="020B0604020202020204" charset="0"/>
                <a:sym typeface="Quattrocento Sans"/>
              </a:rPr>
              <a:t>   Pokročilé </a:t>
            </a:r>
            <a:r>
              <a:rPr lang="cs-CZ" b="1" i="0" strike="noStrike" cap="none" dirty="0">
                <a:latin typeface="Gill Sans" panose="020B0604020202020204" charset="0"/>
                <a:sym typeface="Quattrocento Sans"/>
              </a:rPr>
              <a:t>hasicí látky:</a:t>
            </a:r>
            <a:endParaRPr b="0" i="0" strike="noStrike" cap="none" dirty="0">
              <a:latin typeface="Gill Sans" panose="020B0604020202020204" charset="0"/>
              <a:sym typeface="Quattrocento Sans"/>
            </a:endParaRPr>
          </a:p>
          <a:p>
            <a:pPr marL="6858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Char char="•"/>
            </a:pPr>
            <a:r>
              <a:rPr lang="cs-CZ" sz="2000" b="0" i="0" u="none" strike="noStrike" cap="none" dirty="0">
                <a:latin typeface="Gill Sans" panose="020B0604020202020204" charset="0"/>
                <a:sym typeface="Quattrocento Sans"/>
              </a:rPr>
              <a:t>Vývoj nových ekologických hasicích látek, které jsou                šetrné k životnímu prostředí.</a:t>
            </a:r>
          </a:p>
          <a:p>
            <a: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</a:pPr>
            <a:endParaRPr sz="700" b="0" i="0" u="none" strike="noStrike" cap="none" dirty="0">
              <a:latin typeface="Gill Sans" panose="020B0604020202020204" charset="0"/>
              <a:sym typeface="Quattrocento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</a:pPr>
            <a:r>
              <a:rPr lang="cs-CZ" b="1" i="0" strike="noStrike" cap="none" dirty="0" smtClean="0">
                <a:latin typeface="Gill Sans" panose="020B0604020202020204" charset="0"/>
                <a:sym typeface="Quattrocento Sans"/>
              </a:rPr>
              <a:t>   Nové </a:t>
            </a:r>
            <a:r>
              <a:rPr lang="cs-CZ" b="1" i="0" strike="noStrike" cap="none" dirty="0">
                <a:latin typeface="Gill Sans" panose="020B0604020202020204" charset="0"/>
                <a:sym typeface="Quattrocento Sans"/>
              </a:rPr>
              <a:t>metody hašení:</a:t>
            </a:r>
            <a:endParaRPr b="0" i="0" strike="noStrike" cap="none" dirty="0">
              <a:latin typeface="Gill Sans" panose="020B0604020202020204" charset="0"/>
              <a:sym typeface="Quattrocento Sans"/>
            </a:endParaRPr>
          </a:p>
          <a:p>
            <a:pPr marL="6858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Char char="•"/>
            </a:pPr>
            <a:r>
              <a:rPr lang="cs-CZ" sz="2000" b="0" i="0" u="none" strike="noStrike" cap="none" dirty="0">
                <a:latin typeface="Gill Sans" panose="020B0604020202020204" charset="0"/>
                <a:sym typeface="Quattrocento Sans"/>
              </a:rPr>
              <a:t>Laserové technologie pro potlačení požárů.</a:t>
            </a:r>
            <a:endParaRPr dirty="0">
              <a:latin typeface="Gill Sans" panose="020B0604020202020204" charset="0"/>
            </a:endParaRPr>
          </a:p>
          <a:p>
            <a:pPr marL="6858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Char char="•"/>
            </a:pPr>
            <a:r>
              <a:rPr lang="cs-CZ" sz="2000" b="0" i="0" u="none" strike="noStrike" cap="none" dirty="0">
                <a:latin typeface="Gill Sans" panose="020B0604020202020204" charset="0"/>
                <a:sym typeface="Quattrocento Sans"/>
              </a:rPr>
              <a:t>Využití nanotechnologií pro efektivní a rychlé hašení.</a:t>
            </a:r>
          </a:p>
          <a:p>
            <a:pPr marL="6858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Char char="•"/>
            </a:pPr>
            <a:r>
              <a:rPr lang="cs-CZ" sz="2000" dirty="0">
                <a:latin typeface="Gill Sans" panose="020B0604020202020204" charset="0"/>
              </a:rPr>
              <a:t>Hašení pomocí zvuku</a:t>
            </a:r>
            <a:endParaRPr lang="cs-CZ" sz="2000" b="0" i="0" u="none" strike="noStrike" cap="none" dirty="0">
              <a:latin typeface="Gill Sans" panose="020B0604020202020204" charset="0"/>
              <a:sym typeface="Quattrocento Sans"/>
            </a:endParaRPr>
          </a:p>
          <a:p>
            <a: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</a:pPr>
            <a:endParaRPr sz="700" dirty="0">
              <a:latin typeface="Gill Sans" panose="020B060402020202020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</a:pPr>
            <a:r>
              <a:rPr lang="cs-CZ" b="1" i="0" strike="noStrike" cap="none" dirty="0" smtClean="0">
                <a:latin typeface="Gill Sans" panose="020B0604020202020204" charset="0"/>
                <a:sym typeface="Quattrocento Sans"/>
              </a:rPr>
              <a:t>   Lepší </a:t>
            </a:r>
            <a:r>
              <a:rPr lang="cs-CZ" b="1" i="0" strike="noStrike" cap="none" dirty="0">
                <a:latin typeface="Gill Sans" panose="020B0604020202020204" charset="0"/>
                <a:sym typeface="Quattrocento Sans"/>
              </a:rPr>
              <a:t>vzdělání a simulace:</a:t>
            </a:r>
            <a:endParaRPr b="0" i="0" strike="noStrike" cap="none" dirty="0">
              <a:latin typeface="Gill Sans" panose="020B0604020202020204" charset="0"/>
              <a:sym typeface="Quattrocento Sans"/>
            </a:endParaRPr>
          </a:p>
          <a:p>
            <a:pPr marL="6858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Char char="•"/>
            </a:pPr>
            <a:r>
              <a:rPr lang="cs-CZ" sz="2000" b="0" i="0" u="none" strike="noStrike" cap="none" dirty="0">
                <a:latin typeface="Gill Sans" panose="020B0604020202020204" charset="0"/>
                <a:sym typeface="Quattrocento Sans"/>
              </a:rPr>
              <a:t>Virtuální simulace pro trénink hasičů a testování nových technik.</a:t>
            </a:r>
            <a:endParaRPr dirty="0">
              <a:latin typeface="Gill Sans" panose="020B060402020202020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Quattrocento Sans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2" name="Google Shape;772;p6"/>
          <p:cNvPicPr preferRelativeResize="0"/>
          <p:nvPr/>
        </p:nvPicPr>
        <p:blipFill rotWithShape="1">
          <a:blip r:embed="rId3">
            <a:alphaModFix/>
          </a:blip>
          <a:srcRect l="30524" t="5651" r="14101" b="4179"/>
          <a:stretch/>
        </p:blipFill>
        <p:spPr>
          <a:xfrm>
            <a:off x="225187" y="1006316"/>
            <a:ext cx="4758653" cy="517064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8" name="obrázek 1" descr="C:\Users\Admin\Desktop\1000_F_533532825_8mqShNBZXl0ZPTqjQ05gN3zGbrgaWxTj.jp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757" l="1101" r="994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648" y="4340345"/>
            <a:ext cx="2900363" cy="25345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11"/>
          <p:cNvSpPr txBox="1">
            <a:spLocks noGrp="1"/>
          </p:cNvSpPr>
          <p:nvPr>
            <p:ph type="sldNum" idx="12"/>
          </p:nvPr>
        </p:nvSpPr>
        <p:spPr>
          <a:xfrm>
            <a:off x="778643" y="5879656"/>
            <a:ext cx="354492" cy="29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7</a:t>
            </a:fld>
            <a:endParaRPr/>
          </a:p>
        </p:txBody>
      </p:sp>
      <p:sp>
        <p:nvSpPr>
          <p:cNvPr id="801" name="Google Shape;801;p11"/>
          <p:cNvSpPr txBox="1"/>
          <p:nvPr/>
        </p:nvSpPr>
        <p:spPr>
          <a:xfrm>
            <a:off x="330077" y="339569"/>
            <a:ext cx="7157054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cs-CZ" sz="3600" b="1" dirty="0">
                <a:solidFill>
                  <a:schemeClr val="tx2"/>
                </a:solidFill>
                <a:latin typeface="Gill Sans" panose="020B0604020202020204" charset="0"/>
              </a:rPr>
              <a:t>Minulost  hašení v obci Zbůch</a:t>
            </a:r>
            <a:endParaRPr sz="3600" b="1" dirty="0">
              <a:solidFill>
                <a:schemeClr val="tx2"/>
              </a:solidFill>
              <a:latin typeface="Gill Sans" panose="020B0604020202020204" charset="0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-190500" y="1347800"/>
            <a:ext cx="56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42594" y="1503760"/>
            <a:ext cx="622935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2"/>
                </a:solidFill>
                <a:latin typeface="Gill Sans" panose="020B0604020202020204" charset="0"/>
              </a:rPr>
              <a:t>Sbor dobrovolných hasičů ve Zbůchu má bohatou historii sahající až do počátku 20. století. První doložená zmínka o sboru pochází z roku 1907. </a:t>
            </a:r>
            <a:br>
              <a:rPr lang="cs-CZ" sz="2400" dirty="0">
                <a:solidFill>
                  <a:schemeClr val="tx2"/>
                </a:solidFill>
                <a:latin typeface="Gill Sans" panose="020B0604020202020204" charset="0"/>
              </a:rPr>
            </a:br>
            <a:endParaRPr lang="cs-CZ" sz="2200" dirty="0">
              <a:solidFill>
                <a:schemeClr val="tx2"/>
              </a:solidFill>
              <a:latin typeface="Gill Sans" panose="020B0604020202020204" charset="0"/>
            </a:endParaRP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chemeClr val="tx2"/>
                </a:solidFill>
                <a:latin typeface="Gill Sans" panose="020B0604020202020204" charset="0"/>
              </a:rPr>
              <a:t>Nejprve se používala ruční hasící stříkačka.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cs-CZ" sz="2200" dirty="0">
              <a:solidFill>
                <a:schemeClr val="tx2"/>
              </a:solidFill>
              <a:latin typeface="Gill Sans" panose="020B0604020202020204" charset="0"/>
            </a:endParaRP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chemeClr val="tx2"/>
                </a:solidFill>
                <a:latin typeface="Gill Sans" panose="020B0604020202020204" charset="0"/>
              </a:rPr>
              <a:t>Dále následovala požární motorová stříkačka PS8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cs-CZ" sz="2200" dirty="0">
              <a:solidFill>
                <a:schemeClr val="tx2"/>
              </a:solidFill>
              <a:latin typeface="Gill Sans" panose="020B0604020202020204" charset="0"/>
            </a:endParaRP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chemeClr val="tx2"/>
                </a:solidFill>
                <a:latin typeface="Gill Sans" panose="020B0604020202020204" charset="0"/>
              </a:rPr>
              <a:t>Po druhé světové válce se k hašení používal hasičský automobil KLÖCKNER.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2557" y="3304160"/>
            <a:ext cx="3837443" cy="2724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ovéPole 5"/>
          <p:cNvSpPr txBox="1"/>
          <p:nvPr/>
        </p:nvSpPr>
        <p:spPr>
          <a:xfrm>
            <a:off x="8634732" y="2624455"/>
            <a:ext cx="2509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Gill Sans" panose="020B0604020202020204" charset="0"/>
              </a:rPr>
              <a:t>Motorová stříkačka PS8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634733" y="6126862"/>
            <a:ext cx="1981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2"/>
                </a:solidFill>
                <a:latin typeface="Gill Sans" panose="020B0604020202020204" charset="0"/>
              </a:rPr>
              <a:t>KLÖCKNER DEUTZ</a:t>
            </a:r>
          </a:p>
        </p:txBody>
      </p:sp>
      <p:pic>
        <p:nvPicPr>
          <p:cNvPr id="8" name="Obrázek 7" descr="Obsah obrázku motor, stroj/přístroj, Autodíly, Automobilové vzduchové potrubí&#10;&#10;Popis byl vytvořen automaticky">
            <a:extLst>
              <a:ext uri="{FF2B5EF4-FFF2-40B4-BE49-F238E27FC236}">
                <a16:creationId xmlns:a16="http://schemas.microsoft.com/office/drawing/2014/main" xmlns="" id="{ECCF5E56-F2C8-56F0-8A00-1E8BD5F20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3248" y="282180"/>
            <a:ext cx="2105025" cy="21717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8</a:t>
            </a:fld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050" y="3370004"/>
            <a:ext cx="4686300" cy="306283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502665" y="484465"/>
            <a:ext cx="9377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cs-CZ" sz="3600" b="1" dirty="0">
                <a:solidFill>
                  <a:schemeClr val="tx2"/>
                </a:solidFill>
                <a:latin typeface="Gill Sans" panose="020B0604020202020204" charset="0"/>
              </a:rPr>
              <a:t>Minulost  hašení v obci Zbůch</a:t>
            </a:r>
            <a:endParaRPr lang="cs-CZ" sz="3600" b="1" dirty="0">
              <a:solidFill>
                <a:schemeClr val="tx2"/>
              </a:solidFill>
              <a:latin typeface="Gill Sans" panose="020B0604020202020204" charset="0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429375" y="1600200"/>
            <a:ext cx="4991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2"/>
                </a:solidFill>
                <a:latin typeface="Gill Sans" panose="020B0604020202020204" charset="0"/>
              </a:rPr>
              <a:t>V 70. letech minulého století se k hašení používala CAS 8 AVIA  A30.</a:t>
            </a:r>
          </a:p>
        </p:txBody>
      </p:sp>
      <p:sp>
        <p:nvSpPr>
          <p:cNvPr id="8" name="Obdélník 7"/>
          <p:cNvSpPr/>
          <p:nvPr/>
        </p:nvSpPr>
        <p:spPr>
          <a:xfrm>
            <a:off x="955889" y="4878169"/>
            <a:ext cx="57973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2"/>
                </a:solidFill>
                <a:latin typeface="Gill Sans" panose="020B0604020202020204" charset="0"/>
              </a:rPr>
              <a:t>V 90. letech minulého století  sloužila k  uhašení požárů  CAS Škoda 25 RTHP</a:t>
            </a:r>
          </a:p>
        </p:txBody>
      </p:sp>
      <p:pic>
        <p:nvPicPr>
          <p:cNvPr id="2050" name="Picture 2" descr="DA 12 Avia | Hasiči města Kralovice">
            <a:extLst>
              <a:ext uri="{FF2B5EF4-FFF2-40B4-BE49-F238E27FC236}">
                <a16:creationId xmlns:a16="http://schemas.microsoft.com/office/drawing/2014/main" xmlns="" id="{45ACFE09-F7D8-0822-3A30-49B4D21AD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89" y="1517511"/>
            <a:ext cx="4540250" cy="292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xmlns="" id="{FA9EE1C7-DEA5-DB54-A286-D800883151B5}"/>
                  </a:ext>
                </a:extLst>
              </p14:cNvPr>
              <p14:cNvContentPartPr/>
              <p14:nvPr/>
            </p14:nvContentPartPr>
            <p14:xfrm>
              <a:off x="2550888" y="3542256"/>
              <a:ext cx="250200" cy="220680"/>
            </p14:xfrm>
          </p:contentPart>
        </mc:Choice>
        <mc:Fallback xmlns=""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FA9EE1C7-DEA5-DB54-A286-D800883151B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44768" y="3536136"/>
                <a:ext cx="262440" cy="23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xmlns="" id="{C6D3F8CF-39B4-FADD-5ABC-80A8901E9793}"/>
                  </a:ext>
                </a:extLst>
              </p14:cNvPr>
              <p14:cNvContentPartPr/>
              <p14:nvPr/>
            </p14:nvContentPartPr>
            <p14:xfrm>
              <a:off x="2425500" y="3493826"/>
              <a:ext cx="305640" cy="372240"/>
            </p14:xfrm>
          </p:contentPart>
        </mc:Choice>
        <mc:Fallback xmlns=""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C6D3F8CF-39B4-FADD-5ABC-80A8901E979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19380" y="3487706"/>
                <a:ext cx="317880" cy="38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xmlns="" id="{097E2896-2FBF-0E51-ACD4-5DD9AAE85C19}"/>
                  </a:ext>
                </a:extLst>
              </p14:cNvPr>
              <p14:cNvContentPartPr/>
              <p14:nvPr/>
            </p14:nvContentPartPr>
            <p14:xfrm rot="-6083206">
              <a:off x="2443385" y="3517111"/>
              <a:ext cx="232430" cy="232430"/>
            </p14:xfrm>
          </p:contentPart>
        </mc:Choice>
        <mc:Fallback xmlns=""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097E2896-2FBF-0E51-ACD4-5DD9AAE85C1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 rot="-6083206">
                <a:off x="2437268" y="3510994"/>
                <a:ext cx="244663" cy="2446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xmlns="" id="{C9D90617-2D26-3E43-BCEB-15A83E248567}"/>
                  </a:ext>
                </a:extLst>
              </p14:cNvPr>
              <p14:cNvContentPartPr/>
              <p14:nvPr/>
            </p14:nvContentPartPr>
            <p14:xfrm>
              <a:off x="2472660" y="3575546"/>
              <a:ext cx="128520" cy="225360"/>
            </p14:xfrm>
          </p:contentPart>
        </mc:Choice>
        <mc:Fallback xmlns=""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C9D90617-2D26-3E43-BCEB-15A83E24856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466540" y="3569426"/>
                <a:ext cx="140760" cy="23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Rukopis 14">
                <a:extLst>
                  <a:ext uri="{FF2B5EF4-FFF2-40B4-BE49-F238E27FC236}">
                    <a16:creationId xmlns:a16="http://schemas.microsoft.com/office/drawing/2014/main" xmlns="" id="{A7139299-E0FF-7E8A-A10B-B2C225E33443}"/>
                  </a:ext>
                </a:extLst>
              </p14:cNvPr>
              <p14:cNvContentPartPr/>
              <p14:nvPr/>
            </p14:nvContentPartPr>
            <p14:xfrm rot="-2668199">
              <a:off x="2444444" y="3520319"/>
              <a:ext cx="80912" cy="19734"/>
            </p14:xfrm>
          </p:contentPart>
        </mc:Choice>
        <mc:Fallback xmlns="">
          <p:pic>
            <p:nvPicPr>
              <p:cNvPr id="15" name="Rukopis 14">
                <a:extLst>
                  <a:ext uri="{FF2B5EF4-FFF2-40B4-BE49-F238E27FC236}">
                    <a16:creationId xmlns:a16="http://schemas.microsoft.com/office/drawing/2014/main" id="{A7139299-E0FF-7E8A-A10B-B2C225E3344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 rot="-2668199">
                <a:off x="2438331" y="3514219"/>
                <a:ext cx="93139" cy="319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7" name="Rukopis 26">
                <a:extLst>
                  <a:ext uri="{FF2B5EF4-FFF2-40B4-BE49-F238E27FC236}">
                    <a16:creationId xmlns:a16="http://schemas.microsoft.com/office/drawing/2014/main" xmlns="" id="{8E5A46E2-9240-7095-ECC3-93B3A2D635FC}"/>
                  </a:ext>
                </a:extLst>
              </p14:cNvPr>
              <p14:cNvContentPartPr/>
              <p14:nvPr/>
            </p14:nvContentPartPr>
            <p14:xfrm rot="-7881929">
              <a:off x="2613473" y="3586245"/>
              <a:ext cx="6734" cy="13522"/>
            </p14:xfrm>
          </p:contentPart>
        </mc:Choice>
        <mc:Fallback xmlns="">
          <p:pic>
            <p:nvPicPr>
              <p:cNvPr id="27" name="Rukopis 26">
                <a:extLst>
                  <a:ext uri="{FF2B5EF4-FFF2-40B4-BE49-F238E27FC236}">
                    <a16:creationId xmlns:a16="http://schemas.microsoft.com/office/drawing/2014/main" id="{8E5A46E2-9240-7095-ECC3-93B3A2D635F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 rot="-7881929">
                <a:off x="2607749" y="3580196"/>
                <a:ext cx="18182" cy="256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5" name="Rukopis 44">
                <a:extLst>
                  <a:ext uri="{FF2B5EF4-FFF2-40B4-BE49-F238E27FC236}">
                    <a16:creationId xmlns:a16="http://schemas.microsoft.com/office/drawing/2014/main" xmlns="" id="{3BA254B7-DD4A-4B63-EE3D-27FD41B83232}"/>
                  </a:ext>
                </a:extLst>
              </p14:cNvPr>
              <p14:cNvContentPartPr/>
              <p14:nvPr/>
            </p14:nvContentPartPr>
            <p14:xfrm>
              <a:off x="2685780" y="3495626"/>
              <a:ext cx="7560" cy="190800"/>
            </p14:xfrm>
          </p:contentPart>
        </mc:Choice>
        <mc:Fallback xmlns="">
          <p:pic>
            <p:nvPicPr>
              <p:cNvPr id="45" name="Rukopis 44">
                <a:extLst>
                  <a:ext uri="{FF2B5EF4-FFF2-40B4-BE49-F238E27FC236}">
                    <a16:creationId xmlns:a16="http://schemas.microsoft.com/office/drawing/2014/main" id="{3BA254B7-DD4A-4B63-EE3D-27FD41B8323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679660" y="3489506"/>
                <a:ext cx="19800" cy="203040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Skupina 46">
            <a:extLst>
              <a:ext uri="{FF2B5EF4-FFF2-40B4-BE49-F238E27FC236}">
                <a16:creationId xmlns:a16="http://schemas.microsoft.com/office/drawing/2014/main" xmlns="" id="{4475E40A-00CD-13A4-00FB-3C94D4A2296D}"/>
              </a:ext>
            </a:extLst>
          </p:cNvPr>
          <p:cNvGrpSpPr/>
          <p:nvPr/>
        </p:nvGrpSpPr>
        <p:grpSpPr>
          <a:xfrm>
            <a:off x="2424060" y="3514346"/>
            <a:ext cx="250560" cy="291240"/>
            <a:chOff x="2424060" y="3514346"/>
            <a:chExt cx="250560" cy="291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0" name="Rukopis 19">
                  <a:extLst>
                    <a:ext uri="{FF2B5EF4-FFF2-40B4-BE49-F238E27FC236}">
                      <a16:creationId xmlns:a16="http://schemas.microsoft.com/office/drawing/2014/main" xmlns="" id="{C7C5CC96-58AC-6F42-8CDB-0149E5E94E33}"/>
                    </a:ext>
                  </a:extLst>
                </p14:cNvPr>
                <p14:cNvContentPartPr/>
                <p14:nvPr/>
              </p14:nvContentPartPr>
              <p14:xfrm>
                <a:off x="2452500" y="3776426"/>
                <a:ext cx="360" cy="29160"/>
              </p14:xfrm>
            </p:contentPart>
          </mc:Choice>
          <mc:Fallback xmlns="">
            <p:pic>
              <p:nvPicPr>
                <p:cNvPr id="20" name="Rukopis 19">
                  <a:extLst>
                    <a:ext uri="{FF2B5EF4-FFF2-40B4-BE49-F238E27FC236}">
                      <a16:creationId xmlns:a16="http://schemas.microsoft.com/office/drawing/2014/main" id="{C7C5CC96-58AC-6F42-8CDB-0149E5E94E3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446380" y="3770306"/>
                  <a:ext cx="1260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6" name="Rukopis 15">
                  <a:extLst>
                    <a:ext uri="{FF2B5EF4-FFF2-40B4-BE49-F238E27FC236}">
                      <a16:creationId xmlns:a16="http://schemas.microsoft.com/office/drawing/2014/main" xmlns="" id="{D7E51160-BAFD-C0C5-A052-786EACDFE608}"/>
                    </a:ext>
                  </a:extLst>
                </p14:cNvPr>
                <p14:cNvContentPartPr/>
                <p14:nvPr/>
              </p14:nvContentPartPr>
              <p14:xfrm>
                <a:off x="2447100" y="3519026"/>
                <a:ext cx="29520" cy="67320"/>
              </p14:xfrm>
            </p:contentPart>
          </mc:Choice>
          <mc:Fallback xmlns="">
            <p:pic>
              <p:nvPicPr>
                <p:cNvPr id="16" name="Rukopis 15">
                  <a:extLst>
                    <a:ext uri="{FF2B5EF4-FFF2-40B4-BE49-F238E27FC236}">
                      <a16:creationId xmlns:a16="http://schemas.microsoft.com/office/drawing/2014/main" id="{D7E51160-BAFD-C0C5-A052-786EACDFE60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440980" y="3512906"/>
                  <a:ext cx="4176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" name="Rukopis 16">
                  <a:extLst>
                    <a:ext uri="{FF2B5EF4-FFF2-40B4-BE49-F238E27FC236}">
                      <a16:creationId xmlns:a16="http://schemas.microsoft.com/office/drawing/2014/main" xmlns="" id="{ED927549-2DB3-02C6-EBB3-8B1F144FD696}"/>
                    </a:ext>
                  </a:extLst>
                </p14:cNvPr>
                <p14:cNvContentPartPr/>
                <p14:nvPr/>
              </p14:nvContentPartPr>
              <p14:xfrm>
                <a:off x="2509740" y="3692906"/>
                <a:ext cx="2880" cy="720"/>
              </p14:xfrm>
            </p:contentPart>
          </mc:Choice>
          <mc:Fallback xmlns="">
            <p:pic>
              <p:nvPicPr>
                <p:cNvPr id="17" name="Rukopis 16">
                  <a:extLst>
                    <a:ext uri="{FF2B5EF4-FFF2-40B4-BE49-F238E27FC236}">
                      <a16:creationId xmlns:a16="http://schemas.microsoft.com/office/drawing/2014/main" id="{ED927549-2DB3-02C6-EBB3-8B1F144FD69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503620" y="3686786"/>
                  <a:ext cx="15120" cy="1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8" name="Rukopis 17">
                  <a:extLst>
                    <a:ext uri="{FF2B5EF4-FFF2-40B4-BE49-F238E27FC236}">
                      <a16:creationId xmlns:a16="http://schemas.microsoft.com/office/drawing/2014/main" xmlns="" id="{CDDA2805-5EC3-94EF-76D5-BEA9ED9A301E}"/>
                    </a:ext>
                  </a:extLst>
                </p14:cNvPr>
                <p14:cNvContentPartPr/>
                <p14:nvPr/>
              </p14:nvContentPartPr>
              <p14:xfrm>
                <a:off x="2514420" y="3686066"/>
                <a:ext cx="360" cy="5040"/>
              </p14:xfrm>
            </p:contentPart>
          </mc:Choice>
          <mc:Fallback xmlns="">
            <p:pic>
              <p:nvPicPr>
                <p:cNvPr id="18" name="Rukopis 17">
                  <a:extLst>
                    <a:ext uri="{FF2B5EF4-FFF2-40B4-BE49-F238E27FC236}">
                      <a16:creationId xmlns:a16="http://schemas.microsoft.com/office/drawing/2014/main" id="{CDDA2805-5EC3-94EF-76D5-BEA9ED9A301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508300" y="3679946"/>
                  <a:ext cx="12600" cy="1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1" name="Rukopis 20">
                  <a:extLst>
                    <a:ext uri="{FF2B5EF4-FFF2-40B4-BE49-F238E27FC236}">
                      <a16:creationId xmlns:a16="http://schemas.microsoft.com/office/drawing/2014/main" xmlns="" id="{0DB16DF4-8BF5-D4F3-23B8-B04E13F4921C}"/>
                    </a:ext>
                  </a:extLst>
                </p14:cNvPr>
                <p14:cNvContentPartPr/>
                <p14:nvPr/>
              </p14:nvContentPartPr>
              <p14:xfrm>
                <a:off x="2447460" y="3589226"/>
                <a:ext cx="21240" cy="73440"/>
              </p14:xfrm>
            </p:contentPart>
          </mc:Choice>
          <mc:Fallback xmlns="">
            <p:pic>
              <p:nvPicPr>
                <p:cNvPr id="21" name="Rukopis 20">
                  <a:extLst>
                    <a:ext uri="{FF2B5EF4-FFF2-40B4-BE49-F238E27FC236}">
                      <a16:creationId xmlns:a16="http://schemas.microsoft.com/office/drawing/2014/main" id="{0DB16DF4-8BF5-D4F3-23B8-B04E13F4921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441340" y="3583106"/>
                  <a:ext cx="3348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3" name="Rukopis 22">
                  <a:extLst>
                    <a:ext uri="{FF2B5EF4-FFF2-40B4-BE49-F238E27FC236}">
                      <a16:creationId xmlns:a16="http://schemas.microsoft.com/office/drawing/2014/main" xmlns="" id="{18EC3DE4-73A5-9AA1-A3DB-DF11E908D78A}"/>
                    </a:ext>
                  </a:extLst>
                </p14:cNvPr>
                <p14:cNvContentPartPr/>
                <p14:nvPr/>
              </p14:nvContentPartPr>
              <p14:xfrm>
                <a:off x="2483460" y="3548186"/>
                <a:ext cx="360" cy="107280"/>
              </p14:xfrm>
            </p:contentPart>
          </mc:Choice>
          <mc:Fallback xmlns="">
            <p:pic>
              <p:nvPicPr>
                <p:cNvPr id="23" name="Rukopis 22">
                  <a:extLst>
                    <a:ext uri="{FF2B5EF4-FFF2-40B4-BE49-F238E27FC236}">
                      <a16:creationId xmlns:a16="http://schemas.microsoft.com/office/drawing/2014/main" id="{18EC3DE4-73A5-9AA1-A3DB-DF11E908D78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477340" y="3542066"/>
                  <a:ext cx="1260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4" name="Rukopis 23">
                  <a:extLst>
                    <a:ext uri="{FF2B5EF4-FFF2-40B4-BE49-F238E27FC236}">
                      <a16:creationId xmlns:a16="http://schemas.microsoft.com/office/drawing/2014/main" xmlns="" id="{774B23C6-A928-62F6-8FE8-2305DA24F049}"/>
                    </a:ext>
                  </a:extLst>
                </p14:cNvPr>
                <p14:cNvContentPartPr/>
                <p14:nvPr/>
              </p14:nvContentPartPr>
              <p14:xfrm>
                <a:off x="2461500" y="3516866"/>
                <a:ext cx="59760" cy="2880"/>
              </p14:xfrm>
            </p:contentPart>
          </mc:Choice>
          <mc:Fallback xmlns="">
            <p:pic>
              <p:nvPicPr>
                <p:cNvPr id="24" name="Rukopis 23">
                  <a:extLst>
                    <a:ext uri="{FF2B5EF4-FFF2-40B4-BE49-F238E27FC236}">
                      <a16:creationId xmlns:a16="http://schemas.microsoft.com/office/drawing/2014/main" id="{774B23C6-A928-62F6-8FE8-2305DA24F04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455380" y="3510746"/>
                  <a:ext cx="72000" cy="1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5" name="Rukopis 24">
                  <a:extLst>
                    <a:ext uri="{FF2B5EF4-FFF2-40B4-BE49-F238E27FC236}">
                      <a16:creationId xmlns:a16="http://schemas.microsoft.com/office/drawing/2014/main" xmlns="" id="{45636C44-9F90-5564-3570-E52467FF789C}"/>
                    </a:ext>
                  </a:extLst>
                </p14:cNvPr>
                <p14:cNvContentPartPr/>
                <p14:nvPr/>
              </p14:nvContentPartPr>
              <p14:xfrm>
                <a:off x="2592900" y="3514346"/>
                <a:ext cx="81720" cy="51120"/>
              </p14:xfrm>
            </p:contentPart>
          </mc:Choice>
          <mc:Fallback xmlns="">
            <p:pic>
              <p:nvPicPr>
                <p:cNvPr id="25" name="Rukopis 24">
                  <a:extLst>
                    <a:ext uri="{FF2B5EF4-FFF2-40B4-BE49-F238E27FC236}">
                      <a16:creationId xmlns:a16="http://schemas.microsoft.com/office/drawing/2014/main" id="{45636C44-9F90-5564-3570-E52467FF789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586780" y="3508226"/>
                  <a:ext cx="9396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8" name="Rukopis 27">
                  <a:extLst>
                    <a:ext uri="{FF2B5EF4-FFF2-40B4-BE49-F238E27FC236}">
                      <a16:creationId xmlns:a16="http://schemas.microsoft.com/office/drawing/2014/main" xmlns="" id="{DA062851-F1FA-9AF9-49E3-47F04D1437E1}"/>
                    </a:ext>
                  </a:extLst>
                </p14:cNvPr>
                <p14:cNvContentPartPr/>
                <p14:nvPr/>
              </p14:nvContentPartPr>
              <p14:xfrm>
                <a:off x="2566620" y="3545666"/>
                <a:ext cx="62280" cy="112680"/>
              </p14:xfrm>
            </p:contentPart>
          </mc:Choice>
          <mc:Fallback xmlns="">
            <p:pic>
              <p:nvPicPr>
                <p:cNvPr id="28" name="Rukopis 27">
                  <a:extLst>
                    <a:ext uri="{FF2B5EF4-FFF2-40B4-BE49-F238E27FC236}">
                      <a16:creationId xmlns:a16="http://schemas.microsoft.com/office/drawing/2014/main" id="{DA062851-F1FA-9AF9-49E3-47F04D1437E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560500" y="3539546"/>
                  <a:ext cx="7452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9" name="Rukopis 28">
                  <a:extLst>
                    <a:ext uri="{FF2B5EF4-FFF2-40B4-BE49-F238E27FC236}">
                      <a16:creationId xmlns:a16="http://schemas.microsoft.com/office/drawing/2014/main" xmlns="" id="{CD7AA89B-AD99-B2C6-ACF9-F58CC0E6EDD9}"/>
                    </a:ext>
                  </a:extLst>
                </p14:cNvPr>
                <p14:cNvContentPartPr/>
                <p14:nvPr/>
              </p14:nvContentPartPr>
              <p14:xfrm>
                <a:off x="2579580" y="3564386"/>
                <a:ext cx="54360" cy="101880"/>
              </p14:xfrm>
            </p:contentPart>
          </mc:Choice>
          <mc:Fallback xmlns="">
            <p:pic>
              <p:nvPicPr>
                <p:cNvPr id="29" name="Rukopis 28">
                  <a:extLst>
                    <a:ext uri="{FF2B5EF4-FFF2-40B4-BE49-F238E27FC236}">
                      <a16:creationId xmlns:a16="http://schemas.microsoft.com/office/drawing/2014/main" id="{CD7AA89B-AD99-B2C6-ACF9-F58CC0E6EDD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573460" y="3558266"/>
                  <a:ext cx="6660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0" name="Rukopis 29">
                  <a:extLst>
                    <a:ext uri="{FF2B5EF4-FFF2-40B4-BE49-F238E27FC236}">
                      <a16:creationId xmlns:a16="http://schemas.microsoft.com/office/drawing/2014/main" xmlns="" id="{1F8038C7-D85F-EDF9-35EA-06C00275657A}"/>
                    </a:ext>
                  </a:extLst>
                </p14:cNvPr>
                <p14:cNvContentPartPr/>
                <p14:nvPr/>
              </p14:nvContentPartPr>
              <p14:xfrm>
                <a:off x="2559420" y="3531266"/>
                <a:ext cx="60120" cy="64440"/>
              </p14:xfrm>
            </p:contentPart>
          </mc:Choice>
          <mc:Fallback xmlns="">
            <p:pic>
              <p:nvPicPr>
                <p:cNvPr id="30" name="Rukopis 29">
                  <a:extLst>
                    <a:ext uri="{FF2B5EF4-FFF2-40B4-BE49-F238E27FC236}">
                      <a16:creationId xmlns:a16="http://schemas.microsoft.com/office/drawing/2014/main" id="{1F8038C7-D85F-EDF9-35EA-06C00275657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553300" y="3525146"/>
                  <a:ext cx="7236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1" name="Rukopis 30">
                  <a:extLst>
                    <a:ext uri="{FF2B5EF4-FFF2-40B4-BE49-F238E27FC236}">
                      <a16:creationId xmlns:a16="http://schemas.microsoft.com/office/drawing/2014/main" xmlns="" id="{8C04C314-0436-D9EF-2059-5119FB3615EE}"/>
                    </a:ext>
                  </a:extLst>
                </p14:cNvPr>
                <p14:cNvContentPartPr/>
                <p14:nvPr/>
              </p14:nvContentPartPr>
              <p14:xfrm>
                <a:off x="2581020" y="3545666"/>
                <a:ext cx="38520" cy="40680"/>
              </p14:xfrm>
            </p:contentPart>
          </mc:Choice>
          <mc:Fallback xmlns="">
            <p:pic>
              <p:nvPicPr>
                <p:cNvPr id="31" name="Rukopis 30">
                  <a:extLst>
                    <a:ext uri="{FF2B5EF4-FFF2-40B4-BE49-F238E27FC236}">
                      <a16:creationId xmlns:a16="http://schemas.microsoft.com/office/drawing/2014/main" id="{8C04C314-0436-D9EF-2059-5119FB3615EE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574900" y="3539546"/>
                  <a:ext cx="5076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2" name="Rukopis 31">
                  <a:extLst>
                    <a:ext uri="{FF2B5EF4-FFF2-40B4-BE49-F238E27FC236}">
                      <a16:creationId xmlns:a16="http://schemas.microsoft.com/office/drawing/2014/main" xmlns="" id="{33AD0CBE-3249-ED6C-32F7-A4494A1975FA}"/>
                    </a:ext>
                  </a:extLst>
                </p14:cNvPr>
                <p14:cNvContentPartPr/>
                <p14:nvPr/>
              </p14:nvContentPartPr>
              <p14:xfrm>
                <a:off x="2484900" y="3533426"/>
                <a:ext cx="120240" cy="100440"/>
              </p14:xfrm>
            </p:contentPart>
          </mc:Choice>
          <mc:Fallback xmlns="">
            <p:pic>
              <p:nvPicPr>
                <p:cNvPr id="32" name="Rukopis 31">
                  <a:extLst>
                    <a:ext uri="{FF2B5EF4-FFF2-40B4-BE49-F238E27FC236}">
                      <a16:creationId xmlns:a16="http://schemas.microsoft.com/office/drawing/2014/main" id="{33AD0CBE-3249-ED6C-32F7-A4494A1975F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478780" y="3527306"/>
                  <a:ext cx="13248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3" name="Rukopis 32">
                  <a:extLst>
                    <a:ext uri="{FF2B5EF4-FFF2-40B4-BE49-F238E27FC236}">
                      <a16:creationId xmlns:a16="http://schemas.microsoft.com/office/drawing/2014/main" xmlns="" id="{0BB85529-91DF-746B-4B57-7B708461E060}"/>
                    </a:ext>
                  </a:extLst>
                </p14:cNvPr>
                <p14:cNvContentPartPr/>
                <p14:nvPr/>
              </p14:nvContentPartPr>
              <p14:xfrm>
                <a:off x="2480220" y="3550346"/>
                <a:ext cx="120240" cy="119880"/>
              </p14:xfrm>
            </p:contentPart>
          </mc:Choice>
          <mc:Fallback xmlns="">
            <p:pic>
              <p:nvPicPr>
                <p:cNvPr id="33" name="Rukopis 32">
                  <a:extLst>
                    <a:ext uri="{FF2B5EF4-FFF2-40B4-BE49-F238E27FC236}">
                      <a16:creationId xmlns:a16="http://schemas.microsoft.com/office/drawing/2014/main" id="{0BB85529-91DF-746B-4B57-7B708461E060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474100" y="3544226"/>
                  <a:ext cx="13248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5" name="Rukopis 34">
                  <a:extLst>
                    <a:ext uri="{FF2B5EF4-FFF2-40B4-BE49-F238E27FC236}">
                      <a16:creationId xmlns:a16="http://schemas.microsoft.com/office/drawing/2014/main" xmlns="" id="{B5ED0F8E-8C2C-9037-3B07-F4D983C629C4}"/>
                    </a:ext>
                  </a:extLst>
                </p14:cNvPr>
                <p14:cNvContentPartPr/>
                <p14:nvPr/>
              </p14:nvContentPartPr>
              <p14:xfrm>
                <a:off x="2509740" y="3588506"/>
                <a:ext cx="26280" cy="71280"/>
              </p14:xfrm>
            </p:contentPart>
          </mc:Choice>
          <mc:Fallback xmlns="">
            <p:pic>
              <p:nvPicPr>
                <p:cNvPr id="35" name="Rukopis 34">
                  <a:extLst>
                    <a:ext uri="{FF2B5EF4-FFF2-40B4-BE49-F238E27FC236}">
                      <a16:creationId xmlns:a16="http://schemas.microsoft.com/office/drawing/2014/main" id="{B5ED0F8E-8C2C-9037-3B07-F4D983C629C4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503620" y="3582386"/>
                  <a:ext cx="3852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6" name="Rukopis 35">
                  <a:extLst>
                    <a:ext uri="{FF2B5EF4-FFF2-40B4-BE49-F238E27FC236}">
                      <a16:creationId xmlns:a16="http://schemas.microsoft.com/office/drawing/2014/main" xmlns="" id="{2DBA06D2-31C5-D4AA-A503-DEFAAE9D1F34}"/>
                    </a:ext>
                  </a:extLst>
                </p14:cNvPr>
                <p14:cNvContentPartPr/>
                <p14:nvPr/>
              </p14:nvContentPartPr>
              <p14:xfrm>
                <a:off x="2489580" y="3571586"/>
                <a:ext cx="68040" cy="114480"/>
              </p14:xfrm>
            </p:contentPart>
          </mc:Choice>
          <mc:Fallback xmlns="">
            <p:pic>
              <p:nvPicPr>
                <p:cNvPr id="36" name="Rukopis 35">
                  <a:extLst>
                    <a:ext uri="{FF2B5EF4-FFF2-40B4-BE49-F238E27FC236}">
                      <a16:creationId xmlns:a16="http://schemas.microsoft.com/office/drawing/2014/main" id="{2DBA06D2-31C5-D4AA-A503-DEFAAE9D1F3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483460" y="3565466"/>
                  <a:ext cx="8028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8" name="Rukopis 37">
                  <a:extLst>
                    <a:ext uri="{FF2B5EF4-FFF2-40B4-BE49-F238E27FC236}">
                      <a16:creationId xmlns:a16="http://schemas.microsoft.com/office/drawing/2014/main" xmlns="" id="{D8B5E393-9DA5-F3FD-1097-BADB381FD256}"/>
                    </a:ext>
                  </a:extLst>
                </p14:cNvPr>
                <p14:cNvContentPartPr/>
                <p14:nvPr/>
              </p14:nvContentPartPr>
              <p14:xfrm>
                <a:off x="2473740" y="3524066"/>
                <a:ext cx="107640" cy="91080"/>
              </p14:xfrm>
            </p:contentPart>
          </mc:Choice>
          <mc:Fallback xmlns="">
            <p:pic>
              <p:nvPicPr>
                <p:cNvPr id="38" name="Rukopis 37">
                  <a:extLst>
                    <a:ext uri="{FF2B5EF4-FFF2-40B4-BE49-F238E27FC236}">
                      <a16:creationId xmlns:a16="http://schemas.microsoft.com/office/drawing/2014/main" id="{D8B5E393-9DA5-F3FD-1097-BADB381FD25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467620" y="3517946"/>
                  <a:ext cx="11988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9" name="Rukopis 38">
                  <a:extLst>
                    <a:ext uri="{FF2B5EF4-FFF2-40B4-BE49-F238E27FC236}">
                      <a16:creationId xmlns:a16="http://schemas.microsoft.com/office/drawing/2014/main" xmlns="" id="{0C90DBC6-55C5-2A5C-5C23-A67697E70D31}"/>
                    </a:ext>
                  </a:extLst>
                </p14:cNvPr>
                <p14:cNvContentPartPr/>
                <p14:nvPr/>
              </p14:nvContentPartPr>
              <p14:xfrm>
                <a:off x="2484180" y="3528746"/>
                <a:ext cx="97200" cy="55440"/>
              </p14:xfrm>
            </p:contentPart>
          </mc:Choice>
          <mc:Fallback xmlns="">
            <p:pic>
              <p:nvPicPr>
                <p:cNvPr id="39" name="Rukopis 38">
                  <a:extLst>
                    <a:ext uri="{FF2B5EF4-FFF2-40B4-BE49-F238E27FC236}">
                      <a16:creationId xmlns:a16="http://schemas.microsoft.com/office/drawing/2014/main" id="{0C90DBC6-55C5-2A5C-5C23-A67697E70D3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478060" y="3522626"/>
                  <a:ext cx="10944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1" name="Rukopis 40">
                  <a:extLst>
                    <a:ext uri="{FF2B5EF4-FFF2-40B4-BE49-F238E27FC236}">
                      <a16:creationId xmlns:a16="http://schemas.microsoft.com/office/drawing/2014/main" xmlns="" id="{095CA969-CCBA-CAC6-9D8F-9793670EF97B}"/>
                    </a:ext>
                  </a:extLst>
                </p14:cNvPr>
                <p14:cNvContentPartPr/>
                <p14:nvPr/>
              </p14:nvContentPartPr>
              <p14:xfrm>
                <a:off x="2477700" y="3526586"/>
                <a:ext cx="70560" cy="57600"/>
              </p14:xfrm>
            </p:contentPart>
          </mc:Choice>
          <mc:Fallback xmlns="">
            <p:pic>
              <p:nvPicPr>
                <p:cNvPr id="41" name="Rukopis 40">
                  <a:extLst>
                    <a:ext uri="{FF2B5EF4-FFF2-40B4-BE49-F238E27FC236}">
                      <a16:creationId xmlns:a16="http://schemas.microsoft.com/office/drawing/2014/main" id="{095CA969-CCBA-CAC6-9D8F-9793670EF97B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471580" y="3520466"/>
                  <a:ext cx="8280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2" name="Rukopis 41">
                  <a:extLst>
                    <a:ext uri="{FF2B5EF4-FFF2-40B4-BE49-F238E27FC236}">
                      <a16:creationId xmlns:a16="http://schemas.microsoft.com/office/drawing/2014/main" xmlns="" id="{0F9D3BAA-23F4-D155-31D7-986F3350979D}"/>
                    </a:ext>
                  </a:extLst>
                </p14:cNvPr>
                <p14:cNvContentPartPr/>
                <p14:nvPr/>
              </p14:nvContentPartPr>
              <p14:xfrm>
                <a:off x="2477340" y="3544586"/>
                <a:ext cx="85320" cy="153720"/>
              </p14:xfrm>
            </p:contentPart>
          </mc:Choice>
          <mc:Fallback xmlns="">
            <p:pic>
              <p:nvPicPr>
                <p:cNvPr id="42" name="Rukopis 41">
                  <a:extLst>
                    <a:ext uri="{FF2B5EF4-FFF2-40B4-BE49-F238E27FC236}">
                      <a16:creationId xmlns:a16="http://schemas.microsoft.com/office/drawing/2014/main" id="{0F9D3BAA-23F4-D155-31D7-986F3350979D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471220" y="3538466"/>
                  <a:ext cx="9756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6" name="Rukopis 45">
                  <a:extLst>
                    <a:ext uri="{FF2B5EF4-FFF2-40B4-BE49-F238E27FC236}">
                      <a16:creationId xmlns:a16="http://schemas.microsoft.com/office/drawing/2014/main" xmlns="" id="{32B25F88-F80E-D2DD-831B-1F60BB98366B}"/>
                    </a:ext>
                  </a:extLst>
                </p14:cNvPr>
                <p14:cNvContentPartPr/>
                <p14:nvPr/>
              </p14:nvContentPartPr>
              <p14:xfrm>
                <a:off x="2424060" y="3521906"/>
                <a:ext cx="360" cy="157320"/>
              </p14:xfrm>
            </p:contentPart>
          </mc:Choice>
          <mc:Fallback xmlns="">
            <p:pic>
              <p:nvPicPr>
                <p:cNvPr id="46" name="Rukopis 45">
                  <a:extLst>
                    <a:ext uri="{FF2B5EF4-FFF2-40B4-BE49-F238E27FC236}">
                      <a16:creationId xmlns:a16="http://schemas.microsoft.com/office/drawing/2014/main" id="{32B25F88-F80E-D2DD-831B-1F60BB98366B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417940" y="3515786"/>
                  <a:ext cx="12600" cy="169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8" name="Rukopis 47">
                <a:extLst>
                  <a:ext uri="{FF2B5EF4-FFF2-40B4-BE49-F238E27FC236}">
                    <a16:creationId xmlns:a16="http://schemas.microsoft.com/office/drawing/2014/main" xmlns="" id="{C12292F9-88F1-56EA-84EB-3F9C1DBC7F42}"/>
                  </a:ext>
                </a:extLst>
              </p14:cNvPr>
              <p14:cNvContentPartPr/>
              <p14:nvPr/>
            </p14:nvContentPartPr>
            <p14:xfrm>
              <a:off x="3090780" y="2509530"/>
              <a:ext cx="360" cy="360"/>
            </p14:xfrm>
          </p:contentPart>
        </mc:Choice>
        <mc:Fallback xmlns="">
          <p:pic>
            <p:nvPicPr>
              <p:cNvPr id="48" name="Rukopis 47">
                <a:extLst>
                  <a:ext uri="{FF2B5EF4-FFF2-40B4-BE49-F238E27FC236}">
                    <a16:creationId xmlns:a16="http://schemas.microsoft.com/office/drawing/2014/main" id="{C12292F9-88F1-56EA-84EB-3F9C1DBC7F42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3084660" y="2503410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32084855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32b22beb938_0_13"/>
          <p:cNvSpPr txBox="1">
            <a:spLocks noGrp="1"/>
          </p:cNvSpPr>
          <p:nvPr>
            <p:ph type="title"/>
          </p:nvPr>
        </p:nvSpPr>
        <p:spPr>
          <a:xfrm>
            <a:off x="2971490" y="910029"/>
            <a:ext cx="7616952" cy="220801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ts val="990"/>
            </a:pPr>
            <a:r>
              <a:rPr lang="cs-CZ" sz="2400" b="0" dirty="0">
                <a:latin typeface="Gill Sans" panose="020B0604020202020204" charset="0"/>
                <a:ea typeface="Arial"/>
                <a:cs typeface="Arial"/>
                <a:sym typeface="Arial"/>
              </a:rPr>
              <a:t>Od roku 2010 dosud slouží  vozidlo </a:t>
            </a:r>
            <a:br>
              <a:rPr lang="cs-CZ" sz="2400" b="0" dirty="0">
                <a:latin typeface="Gill Sans" panose="020B0604020202020204" charset="0"/>
                <a:ea typeface="Arial"/>
                <a:cs typeface="Arial"/>
                <a:sym typeface="Arial"/>
              </a:rPr>
            </a:br>
            <a:r>
              <a:rPr lang="cs-CZ" sz="2400" dirty="0">
                <a:latin typeface="Gill Sans" panose="020B0604020202020204" charset="0"/>
                <a:ea typeface="Arial"/>
                <a:cs typeface="Arial"/>
                <a:sym typeface="Arial"/>
              </a:rPr>
              <a:t>LIAZ CAS K 25</a:t>
            </a:r>
            <a:r>
              <a:rPr lang="cs-CZ" sz="2400" b="0" dirty="0">
                <a:latin typeface="Gill Sans" panose="020B0604020202020204" charset="0"/>
                <a:ea typeface="Arial"/>
                <a:cs typeface="Arial"/>
                <a:sym typeface="Arial"/>
              </a:rPr>
              <a:t>.</a:t>
            </a:r>
            <a:endParaRPr sz="2400" b="0" dirty="0">
              <a:latin typeface="Gill Sans" panose="020B0604020202020204" charset="0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990"/>
              <a:buFont typeface="Arial"/>
              <a:buNone/>
            </a:pPr>
            <a:endParaRPr sz="2010" b="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990"/>
              <a:buNone/>
            </a:pPr>
            <a:endParaRPr sz="3540" dirty="0"/>
          </a:p>
        </p:txBody>
      </p:sp>
      <p:sp>
        <p:nvSpPr>
          <p:cNvPr id="808" name="Google Shape;808;g32b22beb938_0_13"/>
          <p:cNvSpPr txBox="1">
            <a:spLocks noGrp="1"/>
          </p:cNvSpPr>
          <p:nvPr>
            <p:ph type="sldNum" idx="12"/>
          </p:nvPr>
        </p:nvSpPr>
        <p:spPr>
          <a:xfrm>
            <a:off x="778643" y="5879656"/>
            <a:ext cx="354600" cy="297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9</a:t>
            </a:fld>
            <a:endParaRPr/>
          </a:p>
        </p:txBody>
      </p:sp>
      <p:sp>
        <p:nvSpPr>
          <p:cNvPr id="810" name="Google Shape;810;g32b22beb938_0_13"/>
          <p:cNvSpPr txBox="1"/>
          <p:nvPr/>
        </p:nvSpPr>
        <p:spPr>
          <a:xfrm>
            <a:off x="2801675" y="5030825"/>
            <a:ext cx="7016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812" name="Google Shape;812;g32b22beb938_0_13"/>
          <p:cNvSpPr txBox="1"/>
          <p:nvPr/>
        </p:nvSpPr>
        <p:spPr>
          <a:xfrm>
            <a:off x="6462900" y="5128275"/>
            <a:ext cx="5773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56" y="946570"/>
            <a:ext cx="3612965" cy="232003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142687" y="242116"/>
            <a:ext cx="8334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cs-CZ" sz="3200" b="1" dirty="0">
                <a:solidFill>
                  <a:schemeClr val="tx2"/>
                </a:solidFill>
                <a:latin typeface="Gill Sans" panose="020B0604020202020204" charset="0"/>
              </a:rPr>
              <a:t>Současnost  hašení v obci Zbůch</a:t>
            </a:r>
            <a:endParaRPr lang="cs-CZ" sz="3200" b="1" dirty="0">
              <a:solidFill>
                <a:schemeClr val="tx2"/>
              </a:solidFill>
              <a:latin typeface="Gill Sans" panose="020B0604020202020204" charset="0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390650" y="4972050"/>
            <a:ext cx="4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5477" y="2196312"/>
            <a:ext cx="4061436" cy="253260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20356" y="3474883"/>
            <a:ext cx="6961544" cy="924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  <a:buClr>
                <a:schemeClr val="tx2"/>
              </a:buClr>
            </a:pPr>
            <a:r>
              <a:rPr lang="cs-CZ" sz="2400" dirty="0">
                <a:solidFill>
                  <a:schemeClr val="lt2"/>
                </a:solidFill>
                <a:latin typeface="Gill Sans" panose="020B0604020202020204" charset="0"/>
              </a:rPr>
              <a:t>Od roku 2024 je ve službách  </a:t>
            </a:r>
          </a:p>
          <a:p>
            <a:pPr lvl="0" algn="ctr">
              <a:lnSpc>
                <a:spcPct val="115000"/>
              </a:lnSpc>
              <a:buClr>
                <a:schemeClr val="tx2"/>
              </a:buClr>
            </a:pPr>
            <a:r>
              <a:rPr lang="pt-BR" sz="2400" dirty="0">
                <a:solidFill>
                  <a:schemeClr val="lt2"/>
                </a:solidFill>
                <a:latin typeface="Gill Sans" panose="020B0604020202020204" charset="0"/>
              </a:rPr>
              <a:t>CAS 20/4000/240 S2R - Scania P440 XT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20356" y="4937200"/>
            <a:ext cx="11532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tx1">
                    <a:lumMod val="40000"/>
                    <a:lumOff val="60000"/>
                  </a:schemeClr>
                </a:solidFill>
                <a:latin typeface="Gill Sans" panose="020B0604020202020204" charset="0"/>
              </a:rPr>
              <a:t>Co čeká budoucnost  hašení v obci?  – hasící létající drony, hasící roboti, hašení požáru zvukem? </a:t>
            </a:r>
            <a:r>
              <a:rPr lang="cs-CZ" sz="2800" b="1" dirty="0">
                <a:solidFill>
                  <a:schemeClr val="tx2"/>
                </a:solidFill>
                <a:latin typeface="Gill Sans" panose="020B0604020202020204" charset="0"/>
              </a:rPr>
              <a:t>         </a:t>
            </a:r>
            <a:r>
              <a:rPr lang="cs-CZ" sz="2800" b="1" dirty="0">
                <a:solidFill>
                  <a:srgbClr val="C00000"/>
                </a:solidFill>
                <a:latin typeface="Gill Sans" panose="020B0604020202020204" charset="0"/>
              </a:rPr>
              <a:t>To vše ukáže čas……..</a:t>
            </a:r>
          </a:p>
        </p:txBody>
      </p:sp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Motiv Office">
  <a:themeElements>
    <a:clrScheme name="Custom 12">
      <a:dk1>
        <a:srgbClr val="00BBBB"/>
      </a:dk1>
      <a:lt1>
        <a:srgbClr val="000000"/>
      </a:lt1>
      <a:dk2>
        <a:srgbClr val="999999"/>
      </a:dk2>
      <a:lt2>
        <a:srgbClr val="FFFFFF"/>
      </a:lt2>
      <a:accent1>
        <a:srgbClr val="004448"/>
      </a:accent1>
      <a:accent2>
        <a:srgbClr val="482845"/>
      </a:accent2>
      <a:accent3>
        <a:srgbClr val="7A0000"/>
      </a:accent3>
      <a:accent4>
        <a:srgbClr val="969959"/>
      </a:accent4>
      <a:accent5>
        <a:srgbClr val="225B5F"/>
      </a:accent5>
      <a:accent6>
        <a:srgbClr val="3D8C41"/>
      </a:accent6>
      <a:hlink>
        <a:srgbClr val="7F7F7F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608</Words>
  <Application>Microsoft Office PowerPoint</Application>
  <PresentationFormat>Širokoúhlá obrazovka</PresentationFormat>
  <Paragraphs>101</Paragraphs>
  <Slides>11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7" baseType="lpstr">
      <vt:lpstr>Gill Sans</vt:lpstr>
      <vt:lpstr>Arial</vt:lpstr>
      <vt:lpstr>Quattrocento Sans</vt:lpstr>
      <vt:lpstr>Calibri</vt:lpstr>
      <vt:lpstr>Courier New</vt:lpstr>
      <vt:lpstr>Motiv Office</vt:lpstr>
      <vt:lpstr>„Minulost a budoucnost hašení“</vt:lpstr>
      <vt:lpstr> Minulost hašení požárů:</vt:lpstr>
      <vt:lpstr>Průmyslová revoluce:</vt:lpstr>
      <vt:lpstr>Techniky hašení v 19. a 20. století</vt:lpstr>
      <vt:lpstr>Současnost hašení požárů</vt:lpstr>
      <vt:lpstr>Budoucnost hašení požárů</vt:lpstr>
      <vt:lpstr>Prezentace aplikace PowerPoint</vt:lpstr>
      <vt:lpstr>Prezentace aplikace PowerPoint</vt:lpstr>
      <vt:lpstr>Od roku 2010 dosud slouží  vozidlo  LIAZ CAS K 25.  </vt:lpstr>
      <vt:lpstr>Závěr</vt:lpstr>
      <vt:lpstr>Zdroje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Minulost a budoucnost hašení</dc:title>
  <dc:creator>Zdeněk Malák ml.</dc:creator>
  <cp:lastModifiedBy>Admin</cp:lastModifiedBy>
  <cp:revision>32</cp:revision>
  <dcterms:created xsi:type="dcterms:W3CDTF">2025-01-30T12:59:37Z</dcterms:created>
  <dcterms:modified xsi:type="dcterms:W3CDTF">2025-02-05T09:01:33Z</dcterms:modified>
</cp:coreProperties>
</file>